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CFBC-77DC-408A-A6B3-05D5C188A5B1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1A3-10DA-4F81-A328-971ED7C31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414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CFBC-77DC-408A-A6B3-05D5C188A5B1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1A3-10DA-4F81-A328-971ED7C31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338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CFBC-77DC-408A-A6B3-05D5C188A5B1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1A3-10DA-4F81-A328-971ED7C31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552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CFBC-77DC-408A-A6B3-05D5C188A5B1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1A3-10DA-4F81-A328-971ED7C31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804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CFBC-77DC-408A-A6B3-05D5C188A5B1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1A3-10DA-4F81-A328-971ED7C31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981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CFBC-77DC-408A-A6B3-05D5C188A5B1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1A3-10DA-4F81-A328-971ED7C31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62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CFBC-77DC-408A-A6B3-05D5C188A5B1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1A3-10DA-4F81-A328-971ED7C31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55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CFBC-77DC-408A-A6B3-05D5C188A5B1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1A3-10DA-4F81-A328-971ED7C31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465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CFBC-77DC-408A-A6B3-05D5C188A5B1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1A3-10DA-4F81-A328-971ED7C31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785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CFBC-77DC-408A-A6B3-05D5C188A5B1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1A3-10DA-4F81-A328-971ED7C31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031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CFBC-77DC-408A-A6B3-05D5C188A5B1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1A3-10DA-4F81-A328-971ED7C31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04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1CFBC-77DC-408A-A6B3-05D5C188A5B1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D31A3-10DA-4F81-A328-971ED7C31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434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90507"/>
              </p:ext>
            </p:extLst>
          </p:nvPr>
        </p:nvGraphicFramePr>
        <p:xfrm>
          <a:off x="683568" y="2636912"/>
          <a:ext cx="7632848" cy="345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  <a:gridCol w="1908212"/>
                <a:gridCol w="1908212"/>
              </a:tblGrid>
              <a:tr h="576064">
                <a:tc>
                  <a:txBody>
                    <a:bodyPr/>
                    <a:lstStyle/>
                    <a:p>
                      <a:endParaRPr lang="hr-H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noFill/>
                  </a:tcPr>
                </a:tc>
              </a:tr>
              <a:tr h="576064">
                <a:tc gridSpan="4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692362"/>
              </p:ext>
            </p:extLst>
          </p:nvPr>
        </p:nvGraphicFramePr>
        <p:xfrm>
          <a:off x="1524000" y="1397000"/>
          <a:ext cx="6648400" cy="457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100"/>
                <a:gridCol w="1662100"/>
                <a:gridCol w="1662100"/>
                <a:gridCol w="1662100"/>
              </a:tblGrid>
              <a:tr h="638700">
                <a:tc>
                  <a:txBody>
                    <a:bodyPr/>
                    <a:lstStyle/>
                    <a:p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Adele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Leonardo</a:t>
                      </a:r>
                      <a:r>
                        <a:rPr lang="hr-HR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2400" b="1" baseline="0" dirty="0" err="1" smtClean="0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hr-HR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2400" b="1" baseline="0" dirty="0" err="1" smtClean="0">
                          <a:solidFill>
                            <a:schemeClr val="tx1"/>
                          </a:solidFill>
                        </a:rPr>
                        <a:t>Caprio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Cara </a:t>
                      </a:r>
                      <a:r>
                        <a:rPr lang="hr-HR" sz="2400" b="1" dirty="0" err="1" smtClean="0">
                          <a:solidFill>
                            <a:schemeClr val="tx1"/>
                          </a:solidFill>
                        </a:rPr>
                        <a:t>Delavigne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Novak </a:t>
                      </a:r>
                      <a:r>
                        <a:rPr lang="hr-HR" sz="2400" b="1" dirty="0" err="1" smtClean="0">
                          <a:solidFill>
                            <a:schemeClr val="tx1"/>
                          </a:solidFill>
                        </a:rPr>
                        <a:t>Đoković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</a:tr>
              <a:tr h="638700">
                <a:tc>
                  <a:txBody>
                    <a:bodyPr/>
                    <a:lstStyle/>
                    <a:p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Sam Smith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err="1" smtClean="0">
                          <a:solidFill>
                            <a:schemeClr val="tx1"/>
                          </a:solidFill>
                        </a:rPr>
                        <a:t>Jennifer</a:t>
                      </a:r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 Lawrence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err="1" smtClean="0">
                          <a:solidFill>
                            <a:schemeClr val="tx1"/>
                          </a:solidFill>
                        </a:rPr>
                        <a:t>Chrissy</a:t>
                      </a:r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2400" b="1" dirty="0" err="1" smtClean="0">
                          <a:solidFill>
                            <a:schemeClr val="tx1"/>
                          </a:solidFill>
                        </a:rPr>
                        <a:t>Teigen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err="1" smtClean="0">
                          <a:solidFill>
                            <a:schemeClr val="tx1"/>
                          </a:solidFill>
                        </a:rPr>
                        <a:t>Serena</a:t>
                      </a:r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 Williams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</a:tr>
              <a:tr h="638700">
                <a:tc>
                  <a:txBody>
                    <a:bodyPr/>
                    <a:lstStyle/>
                    <a:p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Taylor Swift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err="1" smtClean="0">
                          <a:solidFill>
                            <a:schemeClr val="tx1"/>
                          </a:solidFill>
                        </a:rPr>
                        <a:t>Zac</a:t>
                      </a:r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2400" b="1" dirty="0" err="1" smtClean="0">
                          <a:solidFill>
                            <a:schemeClr val="tx1"/>
                          </a:solidFill>
                        </a:rPr>
                        <a:t>Efron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err="1" smtClean="0">
                          <a:solidFill>
                            <a:schemeClr val="tx1"/>
                          </a:solidFill>
                        </a:rPr>
                        <a:t>Gigi</a:t>
                      </a:r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2400" b="1" dirty="0" err="1" smtClean="0">
                          <a:solidFill>
                            <a:schemeClr val="tx1"/>
                          </a:solidFill>
                        </a:rPr>
                        <a:t>Hadid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err="1" smtClean="0">
                          <a:solidFill>
                            <a:schemeClr val="tx1"/>
                          </a:solidFill>
                        </a:rPr>
                        <a:t>Lionel</a:t>
                      </a:r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2400" b="1" dirty="0" err="1" smtClean="0">
                          <a:solidFill>
                            <a:schemeClr val="tx1"/>
                          </a:solidFill>
                        </a:rPr>
                        <a:t>Messi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</a:tr>
              <a:tr h="638700">
                <a:tc>
                  <a:txBody>
                    <a:bodyPr/>
                    <a:lstStyle/>
                    <a:p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Bruno Mars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Angelina Jolie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err="1" smtClean="0">
                          <a:solidFill>
                            <a:schemeClr val="tx1"/>
                          </a:solidFill>
                        </a:rPr>
                        <a:t>Ashley</a:t>
                      </a:r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2400" b="1" dirty="0" err="1" smtClean="0">
                          <a:solidFill>
                            <a:schemeClr val="tx1"/>
                          </a:solidFill>
                        </a:rPr>
                        <a:t>Black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Zlatko Horvat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</a:tr>
              <a:tr h="638700">
                <a:tc>
                  <a:txBody>
                    <a:bodyPr/>
                    <a:lstStyle/>
                    <a:p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Pjevači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Glumci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Modeli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>
                          <a:solidFill>
                            <a:schemeClr val="tx1"/>
                          </a:solidFill>
                        </a:rPr>
                        <a:t>Sportaši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</a:tr>
              <a:tr h="638700">
                <a:tc gridSpan="4">
                  <a:txBody>
                    <a:bodyPr/>
                    <a:lstStyle/>
                    <a:p>
                      <a:pPr algn="l"/>
                      <a:r>
                        <a:rPr lang="hr-HR" dirty="0" smtClean="0"/>
                        <a:t>                                  </a:t>
                      </a:r>
                      <a:r>
                        <a:rPr lang="hr-HR" sz="3600" dirty="0" smtClean="0"/>
                        <a:t>Poznate</a:t>
                      </a:r>
                      <a:r>
                        <a:rPr lang="hr-HR" sz="3600" baseline="0" dirty="0" smtClean="0"/>
                        <a:t> osobe!</a:t>
                      </a:r>
                      <a:endParaRPr lang="hr-HR" dirty="0"/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1475656" y="1412776"/>
            <a:ext cx="1728192" cy="7920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A1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1475656" y="2204864"/>
            <a:ext cx="172819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A2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1475656" y="3068960"/>
            <a:ext cx="1728192" cy="79208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A3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1475656" y="3862334"/>
            <a:ext cx="1728192" cy="79208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A4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1475656" y="4654422"/>
            <a:ext cx="1728192" cy="64678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3203848" y="1412776"/>
            <a:ext cx="1656184" cy="79208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B1</a:t>
            </a:r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3203848" y="2204864"/>
            <a:ext cx="1656184" cy="86409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B2</a:t>
            </a:r>
            <a:endParaRPr lang="hr-HR" dirty="0"/>
          </a:p>
        </p:txBody>
      </p:sp>
      <p:sp>
        <p:nvSpPr>
          <p:cNvPr id="13" name="Pravokutnik 12"/>
          <p:cNvSpPr/>
          <p:nvPr/>
        </p:nvSpPr>
        <p:spPr>
          <a:xfrm>
            <a:off x="3203848" y="3068960"/>
            <a:ext cx="1656184" cy="79208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B3</a:t>
            </a:r>
            <a:endParaRPr lang="hr-HR" dirty="0"/>
          </a:p>
        </p:txBody>
      </p:sp>
      <p:sp>
        <p:nvSpPr>
          <p:cNvPr id="14" name="Pravokutnik 13"/>
          <p:cNvSpPr/>
          <p:nvPr/>
        </p:nvSpPr>
        <p:spPr>
          <a:xfrm>
            <a:off x="3203848" y="3861048"/>
            <a:ext cx="1656184" cy="793374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B4</a:t>
            </a:r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3203848" y="4654421"/>
            <a:ext cx="1656184" cy="6372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4860032" y="1412776"/>
            <a:ext cx="1656184" cy="792088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C1</a:t>
            </a:r>
            <a:endParaRPr lang="hr-HR" dirty="0"/>
          </a:p>
        </p:txBody>
      </p:sp>
      <p:sp>
        <p:nvSpPr>
          <p:cNvPr id="17" name="Pravokutnik 16"/>
          <p:cNvSpPr/>
          <p:nvPr/>
        </p:nvSpPr>
        <p:spPr>
          <a:xfrm>
            <a:off x="4860032" y="2204864"/>
            <a:ext cx="1656184" cy="864096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C2</a:t>
            </a:r>
            <a:endParaRPr lang="hr-HR" dirty="0"/>
          </a:p>
        </p:txBody>
      </p:sp>
      <p:sp>
        <p:nvSpPr>
          <p:cNvPr id="18" name="Pravokutnik 17"/>
          <p:cNvSpPr/>
          <p:nvPr/>
        </p:nvSpPr>
        <p:spPr>
          <a:xfrm>
            <a:off x="4860032" y="3068960"/>
            <a:ext cx="1656184" cy="79208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C3</a:t>
            </a:r>
            <a:endParaRPr lang="hr-HR" dirty="0"/>
          </a:p>
        </p:txBody>
      </p:sp>
      <p:sp>
        <p:nvSpPr>
          <p:cNvPr id="19" name="Pravokutnik 18"/>
          <p:cNvSpPr/>
          <p:nvPr/>
        </p:nvSpPr>
        <p:spPr>
          <a:xfrm>
            <a:off x="4860032" y="3861048"/>
            <a:ext cx="1656184" cy="793374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C4</a:t>
            </a:r>
            <a:endParaRPr lang="hr-HR" dirty="0"/>
          </a:p>
        </p:txBody>
      </p:sp>
      <p:sp>
        <p:nvSpPr>
          <p:cNvPr id="20" name="Pravokutnik 19"/>
          <p:cNvSpPr/>
          <p:nvPr/>
        </p:nvSpPr>
        <p:spPr>
          <a:xfrm>
            <a:off x="4860032" y="4654422"/>
            <a:ext cx="1656184" cy="64678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21" name="Pravokutnik 20"/>
          <p:cNvSpPr/>
          <p:nvPr/>
        </p:nvSpPr>
        <p:spPr>
          <a:xfrm>
            <a:off x="6516216" y="1412776"/>
            <a:ext cx="1656184" cy="79208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D1</a:t>
            </a:r>
            <a:endParaRPr lang="hr-HR" dirty="0"/>
          </a:p>
        </p:txBody>
      </p:sp>
      <p:sp>
        <p:nvSpPr>
          <p:cNvPr id="22" name="Pravokutnik 21"/>
          <p:cNvSpPr/>
          <p:nvPr/>
        </p:nvSpPr>
        <p:spPr>
          <a:xfrm>
            <a:off x="6516216" y="2204864"/>
            <a:ext cx="1656184" cy="864096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D2</a:t>
            </a:r>
            <a:endParaRPr lang="hr-HR" dirty="0"/>
          </a:p>
        </p:txBody>
      </p:sp>
      <p:sp>
        <p:nvSpPr>
          <p:cNvPr id="23" name="Pravokutnik 22"/>
          <p:cNvSpPr/>
          <p:nvPr/>
        </p:nvSpPr>
        <p:spPr>
          <a:xfrm>
            <a:off x="6516216" y="3068960"/>
            <a:ext cx="1656184" cy="792088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D3</a:t>
            </a:r>
            <a:endParaRPr lang="hr-HR" dirty="0"/>
          </a:p>
        </p:txBody>
      </p:sp>
      <p:sp>
        <p:nvSpPr>
          <p:cNvPr id="24" name="Pravokutnik 23"/>
          <p:cNvSpPr/>
          <p:nvPr/>
        </p:nvSpPr>
        <p:spPr>
          <a:xfrm>
            <a:off x="6516216" y="3862334"/>
            <a:ext cx="1656184" cy="792088"/>
          </a:xfrm>
          <a:prstGeom prst="rect">
            <a:avLst/>
          </a:prstGeom>
          <a:blipFill>
            <a:blip r:embed="rId1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D4</a:t>
            </a:r>
            <a:endParaRPr lang="hr-HR" dirty="0"/>
          </a:p>
        </p:txBody>
      </p:sp>
      <p:sp>
        <p:nvSpPr>
          <p:cNvPr id="25" name="Pravokutnik 24"/>
          <p:cNvSpPr/>
          <p:nvPr/>
        </p:nvSpPr>
        <p:spPr>
          <a:xfrm>
            <a:off x="6516216" y="4654422"/>
            <a:ext cx="1656184" cy="6467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26" name="Pravokutnik 25"/>
          <p:cNvSpPr/>
          <p:nvPr/>
        </p:nvSpPr>
        <p:spPr>
          <a:xfrm>
            <a:off x="1475656" y="5291718"/>
            <a:ext cx="6696743" cy="684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KONAČNO RJEŠENJE!</a:t>
            </a:r>
          </a:p>
        </p:txBody>
      </p:sp>
    </p:spTree>
    <p:extLst>
      <p:ext uri="{BB962C8B-B14F-4D97-AF65-F5344CB8AC3E}">
        <p14:creationId xmlns:p14="http://schemas.microsoft.com/office/powerpoint/2010/main" val="35768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63</Words>
  <Application>Microsoft Office PowerPoint</Application>
  <PresentationFormat>Prikaz na zaslonu (4:3)</PresentationFormat>
  <Paragraphs>42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2" baseType="lpstr">
      <vt:lpstr>Tema sustava Office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Ucenik15</dc:creator>
  <cp:lastModifiedBy>Dijana</cp:lastModifiedBy>
  <cp:revision>7</cp:revision>
  <dcterms:created xsi:type="dcterms:W3CDTF">2016-03-03T14:51:39Z</dcterms:created>
  <dcterms:modified xsi:type="dcterms:W3CDTF">2016-03-18T10:35:37Z</dcterms:modified>
</cp:coreProperties>
</file>