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32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961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96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49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51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17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61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96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15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58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0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68C2-062D-4A7C-B08C-607C6D8F2897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92A4-BE8C-47EF-AFF4-7F4A73AB9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864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5" y="-44345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84200"/>
              </p:ext>
            </p:extLst>
          </p:nvPr>
        </p:nvGraphicFramePr>
        <p:xfrm>
          <a:off x="1369149" y="3426046"/>
          <a:ext cx="6360368" cy="300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092"/>
                <a:gridCol w="1590092"/>
                <a:gridCol w="1590092"/>
                <a:gridCol w="1590092"/>
              </a:tblGrid>
              <a:tr h="500225">
                <a:tc>
                  <a:txBody>
                    <a:bodyPr/>
                    <a:lstStyle/>
                    <a:p>
                      <a:r>
                        <a:rPr lang="hr-HR" dirty="0" smtClean="0"/>
                        <a:t>Veliki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Nova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Borba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Artefakti</a:t>
                      </a:r>
                      <a:endParaRPr lang="hr-HR" dirty="0"/>
                    </a:p>
                  </a:txBody>
                  <a:tcPr/>
                </a:tc>
              </a:tr>
              <a:tr h="500225">
                <a:tc>
                  <a:txBody>
                    <a:bodyPr/>
                    <a:lstStyle/>
                    <a:p>
                      <a:r>
                        <a:rPr lang="hr-HR" dirty="0" smtClean="0"/>
                        <a:t>Gmazovi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Popularna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Oklopi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Lokacije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</a:tr>
              <a:tr h="500225">
                <a:tc>
                  <a:txBody>
                    <a:bodyPr/>
                    <a:lstStyle/>
                    <a:p>
                      <a:r>
                        <a:rPr lang="hr-HR" dirty="0" smtClean="0"/>
                        <a:t>Opasni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Online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Oružija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Mape</a:t>
                      </a:r>
                      <a:endParaRPr lang="hr-HR" dirty="0"/>
                    </a:p>
                  </a:txBody>
                  <a:tcPr/>
                </a:tc>
              </a:tr>
              <a:tr h="500225">
                <a:tc>
                  <a:txBody>
                    <a:bodyPr/>
                    <a:lstStyle/>
                    <a:p>
                      <a:r>
                        <a:rPr lang="hr-HR" dirty="0" smtClean="0"/>
                        <a:t>Izumrli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Izgrađivanje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Farmanje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Otkrivanja</a:t>
                      </a:r>
                      <a:endParaRPr lang="hr-HR" dirty="0"/>
                    </a:p>
                  </a:txBody>
                  <a:tcPr/>
                </a:tc>
              </a:tr>
              <a:tr h="500225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Dinosauri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Igrica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Preživljavanje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Istraživanje</a:t>
                      </a:r>
                      <a:endParaRPr lang="hr-HR" dirty="0"/>
                    </a:p>
                  </a:txBody>
                  <a:tcPr/>
                </a:tc>
              </a:tr>
              <a:tr h="500225">
                <a:tc gridSpan="4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ARK Survival Evolved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1356570" y="3384655"/>
            <a:ext cx="1609127" cy="4680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A1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1373895" y="3885801"/>
            <a:ext cx="1619951" cy="51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A2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1374418" y="4875587"/>
            <a:ext cx="1609098" cy="520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A4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1356570" y="5386481"/>
            <a:ext cx="1609127" cy="53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3002576" y="3366119"/>
            <a:ext cx="1526788" cy="469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B1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3002575" y="3852707"/>
            <a:ext cx="1583665" cy="53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B2</a:t>
            </a:r>
            <a:endParaRPr lang="hr-HR" dirty="0"/>
          </a:p>
        </p:txBody>
      </p:sp>
      <p:sp>
        <p:nvSpPr>
          <p:cNvPr id="18" name="Pravokutnik 17"/>
          <p:cNvSpPr/>
          <p:nvPr/>
        </p:nvSpPr>
        <p:spPr>
          <a:xfrm>
            <a:off x="2988197" y="4388113"/>
            <a:ext cx="1582623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B3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2993846" y="4857279"/>
            <a:ext cx="1571327" cy="5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B4</a:t>
            </a:r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2983516" y="5395634"/>
            <a:ext cx="1582623" cy="52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21" name="Pravokutnik 20"/>
          <p:cNvSpPr/>
          <p:nvPr/>
        </p:nvSpPr>
        <p:spPr>
          <a:xfrm>
            <a:off x="4554015" y="3366120"/>
            <a:ext cx="1567202" cy="469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C1</a:t>
            </a:r>
            <a:endParaRPr lang="hr-HR" dirty="0"/>
          </a:p>
        </p:txBody>
      </p:sp>
      <p:sp>
        <p:nvSpPr>
          <p:cNvPr id="22" name="Pravokutnik 21"/>
          <p:cNvSpPr/>
          <p:nvPr/>
        </p:nvSpPr>
        <p:spPr>
          <a:xfrm>
            <a:off x="4576040" y="3850964"/>
            <a:ext cx="1537261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C2</a:t>
            </a:r>
            <a:endParaRPr lang="hr-HR" dirty="0"/>
          </a:p>
        </p:txBody>
      </p:sp>
      <p:sp>
        <p:nvSpPr>
          <p:cNvPr id="23" name="Pravokutnik 22"/>
          <p:cNvSpPr/>
          <p:nvPr/>
        </p:nvSpPr>
        <p:spPr>
          <a:xfrm>
            <a:off x="4586241" y="4387377"/>
            <a:ext cx="1518172" cy="47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C3</a:t>
            </a:r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4570820" y="4857278"/>
            <a:ext cx="1533593" cy="53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C4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4566139" y="5386481"/>
            <a:ext cx="1572114" cy="53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26" name="Pravokutnik 25"/>
          <p:cNvSpPr/>
          <p:nvPr/>
        </p:nvSpPr>
        <p:spPr>
          <a:xfrm>
            <a:off x="6146415" y="3354968"/>
            <a:ext cx="160456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D1</a:t>
            </a:r>
            <a:endParaRPr lang="hr-HR" dirty="0"/>
          </a:p>
        </p:txBody>
      </p:sp>
      <p:sp>
        <p:nvSpPr>
          <p:cNvPr id="27" name="Pravokutnik 26"/>
          <p:cNvSpPr/>
          <p:nvPr/>
        </p:nvSpPr>
        <p:spPr>
          <a:xfrm>
            <a:off x="6113301" y="3852706"/>
            <a:ext cx="1637682" cy="508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D2</a:t>
            </a:r>
            <a:endParaRPr lang="hr-HR" dirty="0"/>
          </a:p>
        </p:txBody>
      </p:sp>
      <p:sp>
        <p:nvSpPr>
          <p:cNvPr id="28" name="Pravokutnik 27"/>
          <p:cNvSpPr/>
          <p:nvPr/>
        </p:nvSpPr>
        <p:spPr>
          <a:xfrm>
            <a:off x="6113301" y="4382868"/>
            <a:ext cx="1637682" cy="474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D3</a:t>
            </a:r>
            <a:endParaRPr lang="hr-HR" dirty="0"/>
          </a:p>
        </p:txBody>
      </p:sp>
      <p:sp>
        <p:nvSpPr>
          <p:cNvPr id="29" name="Pravokutnik 28"/>
          <p:cNvSpPr/>
          <p:nvPr/>
        </p:nvSpPr>
        <p:spPr>
          <a:xfrm>
            <a:off x="6104413" y="4860185"/>
            <a:ext cx="1637682" cy="52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D4</a:t>
            </a:r>
            <a:endParaRPr lang="hr-HR" dirty="0"/>
          </a:p>
        </p:txBody>
      </p:sp>
      <p:sp>
        <p:nvSpPr>
          <p:cNvPr id="30" name="Pravokutnik 29"/>
          <p:cNvSpPr/>
          <p:nvPr/>
        </p:nvSpPr>
        <p:spPr>
          <a:xfrm>
            <a:off x="6104413" y="5386479"/>
            <a:ext cx="1637683" cy="53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31" name="Pravokutnik 30"/>
          <p:cNvSpPr/>
          <p:nvPr/>
        </p:nvSpPr>
        <p:spPr>
          <a:xfrm>
            <a:off x="1356570" y="5949280"/>
            <a:ext cx="6385526" cy="495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RJEŠENJE</a:t>
            </a:r>
            <a:endParaRPr lang="hr-HR" dirty="0"/>
          </a:p>
        </p:txBody>
      </p:sp>
      <p:sp>
        <p:nvSpPr>
          <p:cNvPr id="2" name="Pravokutnik 1"/>
          <p:cNvSpPr/>
          <p:nvPr/>
        </p:nvSpPr>
        <p:spPr>
          <a:xfrm>
            <a:off x="1373895" y="4406712"/>
            <a:ext cx="1628680" cy="46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36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</Words>
  <Application>Microsoft Office PowerPoint</Application>
  <PresentationFormat>Prikaz na zaslonu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2" baseType="lpstr">
      <vt:lpstr>Tema sustava Office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Ucenik01</dc:creator>
  <cp:lastModifiedBy>Dijana</cp:lastModifiedBy>
  <cp:revision>9</cp:revision>
  <dcterms:created xsi:type="dcterms:W3CDTF">2016-02-29T13:59:15Z</dcterms:created>
  <dcterms:modified xsi:type="dcterms:W3CDTF">2016-03-18T10:24:03Z</dcterms:modified>
</cp:coreProperties>
</file>