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il teme 2 - Isticanj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il teme 2 - Isticanj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Stil teme 2 - Isticanj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89" d="100"/>
          <a:sy n="89" d="100"/>
        </p:scale>
        <p:origin x="-114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4EE70-B0C3-42DF-9EFC-4E00CBA69CED}" type="datetimeFigureOut">
              <a:rPr lang="hr-HR" smtClean="0"/>
              <a:t>11.3.2016.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13C-720E-43C5-85E3-141DFD7267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7653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4EE70-B0C3-42DF-9EFC-4E00CBA69CED}" type="datetimeFigureOut">
              <a:rPr lang="hr-HR" smtClean="0"/>
              <a:t>11.3.2016.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13C-720E-43C5-85E3-141DFD7267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9749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4EE70-B0C3-42DF-9EFC-4E00CBA69CED}" type="datetimeFigureOut">
              <a:rPr lang="hr-HR" smtClean="0"/>
              <a:t>11.3.2016.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13C-720E-43C5-85E3-141DFD7267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4255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4EE70-B0C3-42DF-9EFC-4E00CBA69CED}" type="datetimeFigureOut">
              <a:rPr lang="hr-HR" smtClean="0"/>
              <a:t>11.3.2016.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13C-720E-43C5-85E3-141DFD7267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5625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4EE70-B0C3-42DF-9EFC-4E00CBA69CED}" type="datetimeFigureOut">
              <a:rPr lang="hr-HR" smtClean="0"/>
              <a:t>11.3.2016.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13C-720E-43C5-85E3-141DFD7267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3936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4EE70-B0C3-42DF-9EFC-4E00CBA69CED}" type="datetimeFigureOut">
              <a:rPr lang="hr-HR" smtClean="0"/>
              <a:t>11.3.2016.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13C-720E-43C5-85E3-141DFD7267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4124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4EE70-B0C3-42DF-9EFC-4E00CBA69CED}" type="datetimeFigureOut">
              <a:rPr lang="hr-HR" smtClean="0"/>
              <a:t>11.3.2016.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13C-720E-43C5-85E3-141DFD7267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4689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4EE70-B0C3-42DF-9EFC-4E00CBA69CED}" type="datetimeFigureOut">
              <a:rPr lang="hr-HR" smtClean="0"/>
              <a:t>11.3.2016.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13C-720E-43C5-85E3-141DFD7267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6743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4EE70-B0C3-42DF-9EFC-4E00CBA69CED}" type="datetimeFigureOut">
              <a:rPr lang="hr-HR" smtClean="0"/>
              <a:t>11.3.2016.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13C-720E-43C5-85E3-141DFD7267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0321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4EE70-B0C3-42DF-9EFC-4E00CBA69CED}" type="datetimeFigureOut">
              <a:rPr lang="hr-HR" smtClean="0"/>
              <a:t>11.3.2016.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13C-720E-43C5-85E3-141DFD7267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376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4EE70-B0C3-42DF-9EFC-4E00CBA69CED}" type="datetimeFigureOut">
              <a:rPr lang="hr-HR" smtClean="0"/>
              <a:t>11.3.2016.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13C-720E-43C5-85E3-141DFD7267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0213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EE70-B0C3-42DF-9EFC-4E00CBA69CED}" type="datetimeFigureOut">
              <a:rPr lang="hr-HR" smtClean="0"/>
              <a:t>11.3.2016.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4E13C-720E-43C5-85E3-141DFD7267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863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7" y="0"/>
            <a:ext cx="9144000" cy="6858000"/>
          </a:xfrm>
          <a:prstGeom prst="rect">
            <a:avLst/>
          </a:prstGeom>
        </p:spPr>
      </p:pic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988002"/>
              </p:ext>
            </p:extLst>
          </p:nvPr>
        </p:nvGraphicFramePr>
        <p:xfrm>
          <a:off x="899592" y="3933056"/>
          <a:ext cx="7488832" cy="2808311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1872208"/>
                <a:gridCol w="1872208"/>
                <a:gridCol w="1872208"/>
                <a:gridCol w="1872208"/>
              </a:tblGrid>
              <a:tr h="462696">
                <a:tc>
                  <a:txBody>
                    <a:bodyPr/>
                    <a:lstStyle/>
                    <a:p>
                      <a:pPr algn="ctr"/>
                      <a:r>
                        <a:rPr lang="hr-HR" dirty="0" err="1" smtClean="0"/>
                        <a:t>Bad</a:t>
                      </a:r>
                      <a:r>
                        <a:rPr lang="hr-HR" dirty="0" smtClean="0"/>
                        <a:t> </a:t>
                      </a:r>
                      <a:r>
                        <a:rPr lang="hr-HR" dirty="0" err="1" smtClean="0"/>
                        <a:t>ass</a:t>
                      </a:r>
                      <a:endParaRPr lang="hr-H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Green</a:t>
                      </a:r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err="1" smtClean="0"/>
                        <a:t>Sticky</a:t>
                      </a:r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X-</a:t>
                      </a:r>
                      <a:r>
                        <a:rPr lang="hr-HR" dirty="0" err="1" smtClean="0"/>
                        <a:t>men</a:t>
                      </a:r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123">
                <a:tc>
                  <a:txBody>
                    <a:bodyPr/>
                    <a:lstStyle/>
                    <a:p>
                      <a:pPr algn="ctr"/>
                      <a:r>
                        <a:rPr lang="hr-HR" dirty="0" err="1" smtClean="0"/>
                        <a:t>Smart</a:t>
                      </a:r>
                      <a:r>
                        <a:rPr lang="hr-HR" dirty="0" smtClean="0"/>
                        <a:t> </a:t>
                      </a:r>
                      <a:r>
                        <a:rPr lang="hr-HR" dirty="0" err="1" smtClean="0"/>
                        <a:t>ass</a:t>
                      </a:r>
                      <a:endParaRPr lang="hr-H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Big</a:t>
                      </a:r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Red</a:t>
                      </a:r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err="1" smtClean="0"/>
                        <a:t>Massacre</a:t>
                      </a:r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123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Great</a:t>
                      </a:r>
                      <a:r>
                        <a:rPr lang="hr-HR" baseline="0" dirty="0" smtClean="0"/>
                        <a:t> </a:t>
                      </a:r>
                      <a:r>
                        <a:rPr lang="hr-HR" baseline="0" dirty="0" err="1" smtClean="0"/>
                        <a:t>ass</a:t>
                      </a:r>
                      <a:endParaRPr lang="hr-H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err="1" smtClean="0"/>
                        <a:t>Strong</a:t>
                      </a:r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Web</a:t>
                      </a:r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err="1" smtClean="0"/>
                        <a:t>Claws</a:t>
                      </a:r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9123">
                <a:tc>
                  <a:txBody>
                    <a:bodyPr/>
                    <a:lstStyle/>
                    <a:p>
                      <a:pPr algn="ctr"/>
                      <a:r>
                        <a:rPr lang="hr-HR" dirty="0" err="1" smtClean="0"/>
                        <a:t>Justice</a:t>
                      </a:r>
                      <a:endParaRPr lang="hr-H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err="1" smtClean="0"/>
                        <a:t>Indestructible</a:t>
                      </a:r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err="1" smtClean="0"/>
                        <a:t>Newspaper</a:t>
                      </a:r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err="1" smtClean="0"/>
                        <a:t>Healer</a:t>
                      </a:r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123">
                <a:tc>
                  <a:txBody>
                    <a:bodyPr/>
                    <a:lstStyle/>
                    <a:p>
                      <a:pPr algn="ctr"/>
                      <a:r>
                        <a:rPr lang="hr-HR" dirty="0" err="1" smtClean="0"/>
                        <a:t>Deadpool</a:t>
                      </a:r>
                      <a:endParaRPr lang="hr-H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err="1" smtClean="0"/>
                        <a:t>Hulk</a:t>
                      </a:r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err="1" smtClean="0"/>
                        <a:t>Spiderman</a:t>
                      </a:r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err="1" smtClean="0"/>
                        <a:t>Wolverine</a:t>
                      </a:r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123">
                <a:tc gridSpan="4"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Super</a:t>
                      </a:r>
                      <a:r>
                        <a:rPr lang="hr-HR" baseline="0" dirty="0" smtClean="0"/>
                        <a:t> </a:t>
                      </a:r>
                      <a:r>
                        <a:rPr lang="hr-HR" baseline="0" dirty="0" err="1" smtClean="0"/>
                        <a:t>Heroes</a:t>
                      </a:r>
                      <a:endParaRPr lang="hr-H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Pravokutnik 4"/>
          <p:cNvSpPr/>
          <p:nvPr/>
        </p:nvSpPr>
        <p:spPr>
          <a:xfrm>
            <a:off x="908309" y="3940952"/>
            <a:ext cx="1872208" cy="4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A1</a:t>
            </a:r>
            <a:endParaRPr lang="hr-HR" dirty="0"/>
          </a:p>
        </p:txBody>
      </p:sp>
      <p:sp>
        <p:nvSpPr>
          <p:cNvPr id="17" name="Pravokutnik 16"/>
          <p:cNvSpPr/>
          <p:nvPr/>
        </p:nvSpPr>
        <p:spPr>
          <a:xfrm>
            <a:off x="4644008" y="3940256"/>
            <a:ext cx="1872208" cy="4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C1</a:t>
            </a:r>
            <a:endParaRPr lang="hr-HR" dirty="0"/>
          </a:p>
        </p:txBody>
      </p:sp>
      <p:sp>
        <p:nvSpPr>
          <p:cNvPr id="19" name="Pravokutnik 18"/>
          <p:cNvSpPr/>
          <p:nvPr/>
        </p:nvSpPr>
        <p:spPr>
          <a:xfrm>
            <a:off x="2775999" y="4377880"/>
            <a:ext cx="1872208" cy="4964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B2</a:t>
            </a:r>
            <a:endParaRPr lang="hr-HR" dirty="0"/>
          </a:p>
        </p:txBody>
      </p:sp>
      <p:sp>
        <p:nvSpPr>
          <p:cNvPr id="22" name="Pravokutnik 21"/>
          <p:cNvSpPr/>
          <p:nvPr/>
        </p:nvSpPr>
        <p:spPr>
          <a:xfrm>
            <a:off x="908309" y="4358302"/>
            <a:ext cx="1872208" cy="4964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A2 </a:t>
            </a:r>
            <a:endParaRPr lang="hr-HR" dirty="0"/>
          </a:p>
        </p:txBody>
      </p:sp>
      <p:sp>
        <p:nvSpPr>
          <p:cNvPr id="25" name="Pravokutnik 24"/>
          <p:cNvSpPr/>
          <p:nvPr/>
        </p:nvSpPr>
        <p:spPr>
          <a:xfrm>
            <a:off x="4638477" y="4390256"/>
            <a:ext cx="1872208" cy="4861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C2</a:t>
            </a:r>
            <a:endParaRPr lang="hr-HR" dirty="0"/>
          </a:p>
        </p:txBody>
      </p:sp>
      <p:sp>
        <p:nvSpPr>
          <p:cNvPr id="26" name="Pravokutnik 25"/>
          <p:cNvSpPr/>
          <p:nvPr/>
        </p:nvSpPr>
        <p:spPr>
          <a:xfrm>
            <a:off x="6516216" y="4869160"/>
            <a:ext cx="1872208" cy="4878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D3</a:t>
            </a:r>
            <a:endParaRPr lang="hr-HR" dirty="0"/>
          </a:p>
        </p:txBody>
      </p:sp>
      <p:sp>
        <p:nvSpPr>
          <p:cNvPr id="27" name="Pravokutnik 26"/>
          <p:cNvSpPr/>
          <p:nvPr/>
        </p:nvSpPr>
        <p:spPr>
          <a:xfrm>
            <a:off x="2780517" y="3940256"/>
            <a:ext cx="1872208" cy="4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B1</a:t>
            </a:r>
            <a:endParaRPr lang="hr-HR" dirty="0"/>
          </a:p>
        </p:txBody>
      </p:sp>
      <p:sp>
        <p:nvSpPr>
          <p:cNvPr id="28" name="Pravokutnik 27"/>
          <p:cNvSpPr/>
          <p:nvPr/>
        </p:nvSpPr>
        <p:spPr>
          <a:xfrm>
            <a:off x="6516216" y="3933056"/>
            <a:ext cx="1872208" cy="4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D1</a:t>
            </a:r>
            <a:endParaRPr lang="hr-HR" dirty="0"/>
          </a:p>
        </p:txBody>
      </p:sp>
      <p:sp>
        <p:nvSpPr>
          <p:cNvPr id="29" name="Pravokutnik 28"/>
          <p:cNvSpPr/>
          <p:nvPr/>
        </p:nvSpPr>
        <p:spPr>
          <a:xfrm>
            <a:off x="4644008" y="5310129"/>
            <a:ext cx="1872208" cy="4878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C4</a:t>
            </a:r>
            <a:endParaRPr lang="hr-HR" dirty="0"/>
          </a:p>
        </p:txBody>
      </p:sp>
      <p:sp>
        <p:nvSpPr>
          <p:cNvPr id="30" name="Pravokutnik 29"/>
          <p:cNvSpPr/>
          <p:nvPr/>
        </p:nvSpPr>
        <p:spPr>
          <a:xfrm>
            <a:off x="6510685" y="4383375"/>
            <a:ext cx="1872208" cy="4878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D2</a:t>
            </a:r>
            <a:endParaRPr lang="hr-HR" dirty="0"/>
          </a:p>
        </p:txBody>
      </p:sp>
      <p:sp>
        <p:nvSpPr>
          <p:cNvPr id="31" name="Pravokutnik 30"/>
          <p:cNvSpPr/>
          <p:nvPr/>
        </p:nvSpPr>
        <p:spPr>
          <a:xfrm>
            <a:off x="4644008" y="4840256"/>
            <a:ext cx="1872208" cy="4878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C3</a:t>
            </a:r>
            <a:endParaRPr lang="hr-HR" dirty="0"/>
          </a:p>
        </p:txBody>
      </p:sp>
      <p:sp>
        <p:nvSpPr>
          <p:cNvPr id="32" name="Pravokutnik 31"/>
          <p:cNvSpPr/>
          <p:nvPr/>
        </p:nvSpPr>
        <p:spPr>
          <a:xfrm>
            <a:off x="2771800" y="4814710"/>
            <a:ext cx="1872208" cy="4878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B3</a:t>
            </a:r>
            <a:endParaRPr lang="hr-HR" dirty="0"/>
          </a:p>
        </p:txBody>
      </p:sp>
      <p:sp>
        <p:nvSpPr>
          <p:cNvPr id="33" name="Pravokutnik 32"/>
          <p:cNvSpPr/>
          <p:nvPr/>
        </p:nvSpPr>
        <p:spPr>
          <a:xfrm>
            <a:off x="899592" y="4840256"/>
            <a:ext cx="1872208" cy="4878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A3</a:t>
            </a:r>
            <a:endParaRPr lang="hr-HR" dirty="0"/>
          </a:p>
        </p:txBody>
      </p:sp>
      <p:sp>
        <p:nvSpPr>
          <p:cNvPr id="34" name="Pravokutnik 33"/>
          <p:cNvSpPr/>
          <p:nvPr/>
        </p:nvSpPr>
        <p:spPr>
          <a:xfrm>
            <a:off x="6516216" y="5345387"/>
            <a:ext cx="1872208" cy="4878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D4</a:t>
            </a:r>
            <a:endParaRPr lang="hr-HR" dirty="0"/>
          </a:p>
        </p:txBody>
      </p:sp>
      <p:sp>
        <p:nvSpPr>
          <p:cNvPr id="35" name="Pravokutnik 34"/>
          <p:cNvSpPr/>
          <p:nvPr/>
        </p:nvSpPr>
        <p:spPr>
          <a:xfrm>
            <a:off x="4644008" y="5790494"/>
            <a:ext cx="1872208" cy="4878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C</a:t>
            </a:r>
            <a:endParaRPr lang="hr-HR" dirty="0"/>
          </a:p>
        </p:txBody>
      </p:sp>
      <p:sp>
        <p:nvSpPr>
          <p:cNvPr id="36" name="Pravokutnik 35"/>
          <p:cNvSpPr/>
          <p:nvPr/>
        </p:nvSpPr>
        <p:spPr>
          <a:xfrm>
            <a:off x="2771800" y="5790494"/>
            <a:ext cx="1872208" cy="4878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B</a:t>
            </a:r>
            <a:endParaRPr lang="hr-HR" dirty="0"/>
          </a:p>
        </p:txBody>
      </p:sp>
      <p:sp>
        <p:nvSpPr>
          <p:cNvPr id="37" name="Pravokutnik 36"/>
          <p:cNvSpPr/>
          <p:nvPr/>
        </p:nvSpPr>
        <p:spPr>
          <a:xfrm>
            <a:off x="908309" y="5790494"/>
            <a:ext cx="1872208" cy="4878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A</a:t>
            </a:r>
            <a:endParaRPr lang="hr-HR" dirty="0"/>
          </a:p>
        </p:txBody>
      </p:sp>
      <p:sp>
        <p:nvSpPr>
          <p:cNvPr id="38" name="Pravokutnik 37"/>
          <p:cNvSpPr/>
          <p:nvPr/>
        </p:nvSpPr>
        <p:spPr>
          <a:xfrm>
            <a:off x="2771800" y="5302602"/>
            <a:ext cx="1872208" cy="4878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B4</a:t>
            </a:r>
            <a:endParaRPr lang="hr-HR" dirty="0"/>
          </a:p>
        </p:txBody>
      </p:sp>
      <p:sp>
        <p:nvSpPr>
          <p:cNvPr id="39" name="Pravokutnik 38"/>
          <p:cNvSpPr/>
          <p:nvPr/>
        </p:nvSpPr>
        <p:spPr>
          <a:xfrm>
            <a:off x="899592" y="5302602"/>
            <a:ext cx="1872208" cy="4878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A4</a:t>
            </a:r>
            <a:endParaRPr lang="hr-HR" dirty="0"/>
          </a:p>
        </p:txBody>
      </p:sp>
      <p:sp>
        <p:nvSpPr>
          <p:cNvPr id="40" name="Pravokutnik 39"/>
          <p:cNvSpPr/>
          <p:nvPr/>
        </p:nvSpPr>
        <p:spPr>
          <a:xfrm>
            <a:off x="6516216" y="5805117"/>
            <a:ext cx="1872208" cy="4878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D</a:t>
            </a:r>
            <a:endParaRPr lang="hr-HR" dirty="0"/>
          </a:p>
        </p:txBody>
      </p:sp>
      <p:sp>
        <p:nvSpPr>
          <p:cNvPr id="41" name="Pravokutnik 40"/>
          <p:cNvSpPr/>
          <p:nvPr/>
        </p:nvSpPr>
        <p:spPr>
          <a:xfrm>
            <a:off x="899592" y="6278386"/>
            <a:ext cx="7488832" cy="4629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r-H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SOLUTION</a:t>
            </a:r>
            <a:endParaRPr lang="hr-HR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741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 tmFilter="0,0; .5, 0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19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46</Words>
  <Application>Microsoft Office PowerPoint</Application>
  <PresentationFormat>Prikaz na zaslonu (4:3)</PresentationFormat>
  <Paragraphs>42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</vt:i4>
      </vt:variant>
    </vt:vector>
  </HeadingPairs>
  <TitlesOfParts>
    <vt:vector size="2" baseType="lpstr">
      <vt:lpstr>Tema sustava Office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Učenik12</dc:creator>
  <cp:lastModifiedBy>Učenik12</cp:lastModifiedBy>
  <cp:revision>9</cp:revision>
  <dcterms:created xsi:type="dcterms:W3CDTF">2016-03-03T14:53:11Z</dcterms:created>
  <dcterms:modified xsi:type="dcterms:W3CDTF">2016-03-11T07:22:33Z</dcterms:modified>
</cp:coreProperties>
</file>