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10B0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8315-570B-45E5-9431-EEC9123DD409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46FA-2268-4BC8-8447-BBDB7BE23C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922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8315-570B-45E5-9431-EEC9123DD409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46FA-2268-4BC8-8447-BBDB7BE23C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947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8315-570B-45E5-9431-EEC9123DD409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46FA-2268-4BC8-8447-BBDB7BE23C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839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8315-570B-45E5-9431-EEC9123DD409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46FA-2268-4BC8-8447-BBDB7BE23C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869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8315-570B-45E5-9431-EEC9123DD409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46FA-2268-4BC8-8447-BBDB7BE23C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188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8315-570B-45E5-9431-EEC9123DD409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46FA-2268-4BC8-8447-BBDB7BE23C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15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8315-570B-45E5-9431-EEC9123DD409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46FA-2268-4BC8-8447-BBDB7BE23C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971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8315-570B-45E5-9431-EEC9123DD409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46FA-2268-4BC8-8447-BBDB7BE23C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8408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8315-570B-45E5-9431-EEC9123DD409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46FA-2268-4BC8-8447-BBDB7BE23C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302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8315-570B-45E5-9431-EEC9123DD409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46FA-2268-4BC8-8447-BBDB7BE23C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144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8315-570B-45E5-9431-EEC9123DD409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46FA-2268-4BC8-8447-BBDB7BE23C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047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D8315-570B-45E5-9431-EEC9123DD409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C46FA-2268-4BC8-8447-BBDB7BE23C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6293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515481"/>
              </p:ext>
            </p:extLst>
          </p:nvPr>
        </p:nvGraphicFramePr>
        <p:xfrm>
          <a:off x="971600" y="1412776"/>
          <a:ext cx="6912768" cy="3760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728192"/>
                <a:gridCol w="1728192"/>
                <a:gridCol w="1728192"/>
              </a:tblGrid>
              <a:tr h="624069">
                <a:tc>
                  <a:txBody>
                    <a:bodyPr/>
                    <a:lstStyle/>
                    <a:p>
                      <a:pPr algn="ctr"/>
                      <a:r>
                        <a:rPr lang="hr-HR" b="0" dirty="0" smtClean="0">
                          <a:solidFill>
                            <a:srgbClr val="FF0000"/>
                          </a:solidFill>
                        </a:rPr>
                        <a:t>Pijesak</a:t>
                      </a:r>
                      <a:endParaRPr lang="hr-H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0" dirty="0" smtClean="0">
                          <a:solidFill>
                            <a:srgbClr val="FF0000"/>
                          </a:solidFill>
                        </a:rPr>
                        <a:t>Gornji dio</a:t>
                      </a:r>
                      <a:endParaRPr lang="hr-H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0" dirty="0" smtClean="0">
                          <a:solidFill>
                            <a:srgbClr val="FF0000"/>
                          </a:solidFill>
                        </a:rPr>
                        <a:t>Teniska</a:t>
                      </a:r>
                      <a:endParaRPr lang="hr-H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0" dirty="0" smtClean="0">
                          <a:solidFill>
                            <a:srgbClr val="FF0000"/>
                          </a:solidFill>
                        </a:rPr>
                        <a:t>Mreža</a:t>
                      </a:r>
                      <a:endParaRPr lang="hr-H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62406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Parket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Donji</a:t>
                      </a:r>
                      <a:r>
                        <a:rPr lang="hr-HR" baseline="0" dirty="0" smtClean="0">
                          <a:solidFill>
                            <a:srgbClr val="FF0000"/>
                          </a:solidFill>
                        </a:rPr>
                        <a:t> dio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Košarkaška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Koš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62406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Trava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Broj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Nogometna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Gol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62406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Bazen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Prezime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Vaterpolska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Endzone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62406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Teren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Dres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Lopta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Mjesto za zgoditak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624069">
                <a:tc gridSpan="4">
                  <a:txBody>
                    <a:bodyPr/>
                    <a:lstStyle/>
                    <a:p>
                      <a:pPr algn="ctr"/>
                      <a:r>
                        <a:rPr lang="hr-HR" sz="3200" b="1" dirty="0" smtClean="0">
                          <a:solidFill>
                            <a:srgbClr val="92D050"/>
                          </a:solidFill>
                        </a:rPr>
                        <a:t>SPORTOVI</a:t>
                      </a:r>
                      <a:endParaRPr lang="hr-HR" sz="32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Pravokutnik 2"/>
          <p:cNvSpPr/>
          <p:nvPr/>
        </p:nvSpPr>
        <p:spPr>
          <a:xfrm>
            <a:off x="4436508" y="3280048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C4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699792" y="3269405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B4</a:t>
            </a: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971600" y="3269405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A4</a:t>
            </a: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6164700" y="3917477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</a:t>
            </a:r>
            <a:endParaRPr lang="hr-HR" dirty="0"/>
          </a:p>
        </p:txBody>
      </p:sp>
      <p:sp>
        <p:nvSpPr>
          <p:cNvPr id="8" name="Pravokutnik 7"/>
          <p:cNvSpPr/>
          <p:nvPr/>
        </p:nvSpPr>
        <p:spPr>
          <a:xfrm>
            <a:off x="2699792" y="3917477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</a:t>
            </a:r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>
            <a:off x="971600" y="3917477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4436508" y="3917477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</a:t>
            </a:r>
            <a:endParaRPr lang="hr-HR" dirty="0"/>
          </a:p>
        </p:txBody>
      </p:sp>
      <p:sp>
        <p:nvSpPr>
          <p:cNvPr id="10" name="Pravokutnik 9"/>
          <p:cNvSpPr/>
          <p:nvPr/>
        </p:nvSpPr>
        <p:spPr>
          <a:xfrm>
            <a:off x="957428" y="1419564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A1</a:t>
            </a:r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6142880" y="2022579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D2</a:t>
            </a:r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2685620" y="1412776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B1</a:t>
            </a:r>
            <a:endParaRPr lang="hr-HR" dirty="0"/>
          </a:p>
        </p:txBody>
      </p:sp>
      <p:sp>
        <p:nvSpPr>
          <p:cNvPr id="13" name="Pravokutnik 12"/>
          <p:cNvSpPr/>
          <p:nvPr/>
        </p:nvSpPr>
        <p:spPr>
          <a:xfrm>
            <a:off x="6142004" y="1412776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D1</a:t>
            </a:r>
            <a:endParaRPr lang="hr-HR" dirty="0"/>
          </a:p>
        </p:txBody>
      </p:sp>
      <p:sp>
        <p:nvSpPr>
          <p:cNvPr id="14" name="Pravokutnik 13"/>
          <p:cNvSpPr/>
          <p:nvPr/>
        </p:nvSpPr>
        <p:spPr>
          <a:xfrm>
            <a:off x="4425160" y="1397993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C1</a:t>
            </a:r>
            <a:endParaRPr lang="hr-HR" dirty="0"/>
          </a:p>
        </p:txBody>
      </p:sp>
      <p:sp>
        <p:nvSpPr>
          <p:cNvPr id="15" name="Pravokutnik 14"/>
          <p:cNvSpPr/>
          <p:nvPr/>
        </p:nvSpPr>
        <p:spPr>
          <a:xfrm>
            <a:off x="980124" y="2041595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A2</a:t>
            </a:r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>
            <a:off x="980124" y="2645064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A3</a:t>
            </a:r>
            <a:endParaRPr lang="hr-HR" dirty="0"/>
          </a:p>
        </p:txBody>
      </p:sp>
      <p:sp>
        <p:nvSpPr>
          <p:cNvPr id="17" name="Pravokutnik 16"/>
          <p:cNvSpPr/>
          <p:nvPr/>
        </p:nvSpPr>
        <p:spPr>
          <a:xfrm>
            <a:off x="2708316" y="2060848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B2</a:t>
            </a:r>
            <a:endParaRPr lang="hr-HR" dirty="0"/>
          </a:p>
        </p:txBody>
      </p:sp>
      <p:sp>
        <p:nvSpPr>
          <p:cNvPr id="18" name="Pravokutnik 17"/>
          <p:cNvSpPr/>
          <p:nvPr/>
        </p:nvSpPr>
        <p:spPr>
          <a:xfrm>
            <a:off x="2708316" y="2645064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B3</a:t>
            </a:r>
            <a:endParaRPr lang="hr-HR" dirty="0"/>
          </a:p>
        </p:txBody>
      </p:sp>
      <p:sp>
        <p:nvSpPr>
          <p:cNvPr id="19" name="Pravokutnik 18"/>
          <p:cNvSpPr/>
          <p:nvPr/>
        </p:nvSpPr>
        <p:spPr>
          <a:xfrm>
            <a:off x="4436508" y="2048934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C2</a:t>
            </a:r>
            <a:endParaRPr lang="hr-HR" dirty="0"/>
          </a:p>
        </p:txBody>
      </p:sp>
      <p:sp>
        <p:nvSpPr>
          <p:cNvPr id="20" name="Pravokutnik 19"/>
          <p:cNvSpPr/>
          <p:nvPr/>
        </p:nvSpPr>
        <p:spPr>
          <a:xfrm>
            <a:off x="4436508" y="2631976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 C3</a:t>
            </a:r>
            <a:endParaRPr lang="hr-HR" dirty="0"/>
          </a:p>
        </p:txBody>
      </p:sp>
      <p:sp>
        <p:nvSpPr>
          <p:cNvPr id="21" name="Pravokutnik 20"/>
          <p:cNvSpPr/>
          <p:nvPr/>
        </p:nvSpPr>
        <p:spPr>
          <a:xfrm>
            <a:off x="6164700" y="2635007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D3</a:t>
            </a:r>
            <a:endParaRPr lang="hr-HR" dirty="0"/>
          </a:p>
        </p:txBody>
      </p:sp>
      <p:sp>
        <p:nvSpPr>
          <p:cNvPr id="22" name="Pravokutnik 21"/>
          <p:cNvSpPr/>
          <p:nvPr/>
        </p:nvSpPr>
        <p:spPr>
          <a:xfrm>
            <a:off x="6164700" y="3264291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D4</a:t>
            </a:r>
            <a:endParaRPr lang="hr-HR" dirty="0"/>
          </a:p>
        </p:txBody>
      </p:sp>
      <p:sp>
        <p:nvSpPr>
          <p:cNvPr id="23" name="Pravokutnik 22"/>
          <p:cNvSpPr/>
          <p:nvPr/>
        </p:nvSpPr>
        <p:spPr>
          <a:xfrm>
            <a:off x="980124" y="4565549"/>
            <a:ext cx="6890072" cy="591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090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46</Words>
  <Application>Microsoft Office PowerPoint</Application>
  <PresentationFormat>Prikaz na zaslonu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Učenik 09</dc:creator>
  <cp:lastModifiedBy>Dijana</cp:lastModifiedBy>
  <cp:revision>10</cp:revision>
  <dcterms:created xsi:type="dcterms:W3CDTF">2016-03-03T14:52:38Z</dcterms:created>
  <dcterms:modified xsi:type="dcterms:W3CDTF">2016-03-18T10:37:17Z</dcterms:modified>
</cp:coreProperties>
</file>