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Stil teme 2 - Isticanj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Stil teme 1 - Isticanj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4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5B9A-B37B-45C3-9837-F901DA3528FB}" type="datetimeFigureOut">
              <a:rPr lang="hr-HR" smtClean="0"/>
              <a:t>10.3.2016.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0AFC1-17A8-4909-B0B7-8F29286DC7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89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5B9A-B37B-45C3-9837-F901DA3528FB}" type="datetimeFigureOut">
              <a:rPr lang="hr-HR" smtClean="0"/>
              <a:t>10.3.2016.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0AFC1-17A8-4909-B0B7-8F29286DC7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143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5B9A-B37B-45C3-9837-F901DA3528FB}" type="datetimeFigureOut">
              <a:rPr lang="hr-HR" smtClean="0"/>
              <a:t>10.3.2016.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0AFC1-17A8-4909-B0B7-8F29286DC7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973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5B9A-B37B-45C3-9837-F901DA3528FB}" type="datetimeFigureOut">
              <a:rPr lang="hr-HR" smtClean="0"/>
              <a:t>10.3.2016.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0AFC1-17A8-4909-B0B7-8F29286DC7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1237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5B9A-B37B-45C3-9837-F901DA3528FB}" type="datetimeFigureOut">
              <a:rPr lang="hr-HR" smtClean="0"/>
              <a:t>10.3.2016.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0AFC1-17A8-4909-B0B7-8F29286DC7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3391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5B9A-B37B-45C3-9837-F901DA3528FB}" type="datetimeFigureOut">
              <a:rPr lang="hr-HR" smtClean="0"/>
              <a:t>10.3.2016.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0AFC1-17A8-4909-B0B7-8F29286DC7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8641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5B9A-B37B-45C3-9837-F901DA3528FB}" type="datetimeFigureOut">
              <a:rPr lang="hr-HR" smtClean="0"/>
              <a:t>10.3.2016.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0AFC1-17A8-4909-B0B7-8F29286DC7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7534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5B9A-B37B-45C3-9837-F901DA3528FB}" type="datetimeFigureOut">
              <a:rPr lang="hr-HR" smtClean="0"/>
              <a:t>10.3.2016.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0AFC1-17A8-4909-B0B7-8F29286DC7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9825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5B9A-B37B-45C3-9837-F901DA3528FB}" type="datetimeFigureOut">
              <a:rPr lang="hr-HR" smtClean="0"/>
              <a:t>10.3.2016.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0AFC1-17A8-4909-B0B7-8F29286DC7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5389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5B9A-B37B-45C3-9837-F901DA3528FB}" type="datetimeFigureOut">
              <a:rPr lang="hr-HR" smtClean="0"/>
              <a:t>10.3.2016.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0AFC1-17A8-4909-B0B7-8F29286DC7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9685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5B9A-B37B-45C3-9837-F901DA3528FB}" type="datetimeFigureOut">
              <a:rPr lang="hr-HR" smtClean="0"/>
              <a:t>10.3.2016.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0AFC1-17A8-4909-B0B7-8F29286DC7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4002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25B9A-B37B-45C3-9837-F901DA3528FB}" type="datetimeFigureOut">
              <a:rPr lang="hr-HR" smtClean="0"/>
              <a:t>10.3.2016.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0AFC1-17A8-4909-B0B7-8F29286DC7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49150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6858000"/>
          </a:xfrm>
          <a:prstGeom prst="rect">
            <a:avLst/>
          </a:prstGeom>
        </p:spPr>
      </p:pic>
      <p:graphicFrame>
        <p:nvGraphicFramePr>
          <p:cNvPr id="6" name="Tablic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299171"/>
              </p:ext>
            </p:extLst>
          </p:nvPr>
        </p:nvGraphicFramePr>
        <p:xfrm>
          <a:off x="1259632" y="836714"/>
          <a:ext cx="6629392" cy="5114865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657348"/>
                <a:gridCol w="1657348"/>
                <a:gridCol w="1657348"/>
                <a:gridCol w="1657348"/>
              </a:tblGrid>
              <a:tr h="840093">
                <a:tc>
                  <a:txBody>
                    <a:bodyPr/>
                    <a:lstStyle/>
                    <a:p>
                      <a:r>
                        <a:rPr lang="hr-HR" b="0" dirty="0" smtClean="0"/>
                        <a:t>Najviša</a:t>
                      </a:r>
                      <a:r>
                        <a:rPr lang="hr-HR" b="0" baseline="0" dirty="0" smtClean="0"/>
                        <a:t> građevina u Parizu</a:t>
                      </a:r>
                      <a:endParaRPr lang="hr-H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0" dirty="0" smtClean="0"/>
                        <a:t>Vladavina od 100 dana</a:t>
                      </a:r>
                      <a:endParaRPr lang="hr-H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0" dirty="0" smtClean="0"/>
                        <a:t>Francuski borci</a:t>
                      </a:r>
                      <a:endParaRPr lang="hr-H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0" dirty="0" smtClean="0"/>
                        <a:t>Najveća umjetnička zbirka</a:t>
                      </a:r>
                      <a:endParaRPr lang="hr-HR" b="0" dirty="0"/>
                    </a:p>
                  </a:txBody>
                  <a:tcPr/>
                </a:tc>
              </a:tr>
              <a:tr h="840093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Alexandre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dirty="0" smtClean="0"/>
                        <a:t>Gustav Eiffel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Elba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Spomenik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Staklena</a:t>
                      </a:r>
                      <a:r>
                        <a:rPr lang="hr-HR" baseline="0" dirty="0" smtClean="0"/>
                        <a:t> piramida</a:t>
                      </a:r>
                      <a:endParaRPr lang="hr-HR" dirty="0"/>
                    </a:p>
                  </a:txBody>
                  <a:tcPr/>
                </a:tc>
              </a:tr>
              <a:tr h="840093">
                <a:tc>
                  <a:txBody>
                    <a:bodyPr/>
                    <a:lstStyle/>
                    <a:p>
                      <a:r>
                        <a:rPr lang="hr-HR" dirty="0" smtClean="0"/>
                        <a:t>Svjetsko čudo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Waterloo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Jean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Chalgrin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Najveći muzej</a:t>
                      </a:r>
                      <a:endParaRPr lang="hr-HR" dirty="0"/>
                    </a:p>
                  </a:txBody>
                  <a:tcPr/>
                </a:tc>
              </a:tr>
              <a:tr h="840093">
                <a:tc>
                  <a:txBody>
                    <a:bodyPr/>
                    <a:lstStyle/>
                    <a:p>
                      <a:r>
                        <a:rPr lang="hr-HR" dirty="0" smtClean="0"/>
                        <a:t>Simbol Pariza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Francuski</a:t>
                      </a:r>
                      <a:r>
                        <a:rPr lang="hr-HR" baseline="0" dirty="0" smtClean="0"/>
                        <a:t> vojskovođa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Trg Charlesa de Gaullea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Mona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Lisa</a:t>
                      </a:r>
                      <a:endParaRPr lang="hr-HR" dirty="0"/>
                    </a:p>
                  </a:txBody>
                  <a:tcPr/>
                </a:tc>
              </a:tr>
              <a:tr h="840093">
                <a:tc>
                  <a:txBody>
                    <a:bodyPr/>
                    <a:lstStyle/>
                    <a:p>
                      <a:r>
                        <a:rPr lang="hr-HR" dirty="0" smtClean="0"/>
                        <a:t>Eiffelov</a:t>
                      </a:r>
                      <a:r>
                        <a:rPr lang="hr-HR" baseline="0" dirty="0" smtClean="0"/>
                        <a:t> toranj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Napoleon Bonaparte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Slavoluk</a:t>
                      </a:r>
                      <a:r>
                        <a:rPr lang="hr-HR" baseline="0" dirty="0" smtClean="0"/>
                        <a:t> pobjede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Louvre</a:t>
                      </a:r>
                      <a:endParaRPr lang="hr-HR" dirty="0"/>
                    </a:p>
                  </a:txBody>
                  <a:tcPr/>
                </a:tc>
              </a:tr>
              <a:tr h="840093">
                <a:tc gridSpan="4">
                  <a:txBody>
                    <a:bodyPr/>
                    <a:lstStyle/>
                    <a:p>
                      <a:pPr algn="ctr"/>
                      <a:r>
                        <a:rPr lang="hr-HR" sz="3600" b="1" dirty="0" smtClean="0"/>
                        <a:t>   </a:t>
                      </a:r>
                      <a:r>
                        <a:rPr lang="hr-HR" sz="3600" b="1" dirty="0" smtClean="0">
                          <a:solidFill>
                            <a:srgbClr val="0070C0"/>
                          </a:solidFill>
                        </a:rPr>
                        <a:t>FRANCUSKA</a:t>
                      </a:r>
                      <a:endParaRPr lang="hr-HR" sz="3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Pravokutnik 10"/>
          <p:cNvSpPr/>
          <p:nvPr/>
        </p:nvSpPr>
        <p:spPr>
          <a:xfrm>
            <a:off x="1259632" y="836712"/>
            <a:ext cx="1656184" cy="8640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A1</a:t>
            </a:r>
            <a:endParaRPr lang="hr-HR" dirty="0"/>
          </a:p>
        </p:txBody>
      </p:sp>
      <p:sp>
        <p:nvSpPr>
          <p:cNvPr id="22" name="Pravokutnik 21"/>
          <p:cNvSpPr/>
          <p:nvPr/>
        </p:nvSpPr>
        <p:spPr>
          <a:xfrm>
            <a:off x="2915816" y="836712"/>
            <a:ext cx="1656184" cy="8640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B1</a:t>
            </a:r>
            <a:endParaRPr lang="hr-HR" dirty="0"/>
          </a:p>
        </p:txBody>
      </p:sp>
      <p:sp>
        <p:nvSpPr>
          <p:cNvPr id="23" name="Pravokutnik 22"/>
          <p:cNvSpPr/>
          <p:nvPr/>
        </p:nvSpPr>
        <p:spPr>
          <a:xfrm>
            <a:off x="4572000" y="836712"/>
            <a:ext cx="1656184" cy="8640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C</a:t>
            </a:r>
            <a:r>
              <a:rPr lang="hr-HR" dirty="0" smtClean="0"/>
              <a:t>1</a:t>
            </a:r>
            <a:endParaRPr lang="hr-HR" dirty="0"/>
          </a:p>
        </p:txBody>
      </p:sp>
      <p:sp>
        <p:nvSpPr>
          <p:cNvPr id="24" name="Pravokutnik 23"/>
          <p:cNvSpPr/>
          <p:nvPr/>
        </p:nvSpPr>
        <p:spPr>
          <a:xfrm>
            <a:off x="6228184" y="836712"/>
            <a:ext cx="1660841" cy="8640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D1</a:t>
            </a:r>
            <a:endParaRPr lang="hr-HR" dirty="0"/>
          </a:p>
        </p:txBody>
      </p:sp>
      <p:sp>
        <p:nvSpPr>
          <p:cNvPr id="26" name="Pravokutnik 25"/>
          <p:cNvSpPr/>
          <p:nvPr/>
        </p:nvSpPr>
        <p:spPr>
          <a:xfrm>
            <a:off x="1259632" y="1700808"/>
            <a:ext cx="1656184" cy="8640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A2</a:t>
            </a:r>
            <a:endParaRPr lang="hr-HR" dirty="0"/>
          </a:p>
        </p:txBody>
      </p:sp>
      <p:sp>
        <p:nvSpPr>
          <p:cNvPr id="27" name="Pravokutnik 26"/>
          <p:cNvSpPr/>
          <p:nvPr/>
        </p:nvSpPr>
        <p:spPr>
          <a:xfrm>
            <a:off x="2915816" y="1700808"/>
            <a:ext cx="1656184" cy="8640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B2</a:t>
            </a:r>
            <a:endParaRPr lang="hr-HR" dirty="0"/>
          </a:p>
        </p:txBody>
      </p:sp>
      <p:sp>
        <p:nvSpPr>
          <p:cNvPr id="28" name="Pravokutnik 27"/>
          <p:cNvSpPr/>
          <p:nvPr/>
        </p:nvSpPr>
        <p:spPr>
          <a:xfrm>
            <a:off x="4572000" y="1700808"/>
            <a:ext cx="1656184" cy="8640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C2</a:t>
            </a:r>
            <a:endParaRPr lang="hr-HR" dirty="0"/>
          </a:p>
        </p:txBody>
      </p:sp>
      <p:sp>
        <p:nvSpPr>
          <p:cNvPr id="29" name="Pravokutnik 28"/>
          <p:cNvSpPr/>
          <p:nvPr/>
        </p:nvSpPr>
        <p:spPr>
          <a:xfrm>
            <a:off x="6220525" y="1700808"/>
            <a:ext cx="1668500" cy="8640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D2</a:t>
            </a:r>
            <a:endParaRPr lang="hr-HR" dirty="0"/>
          </a:p>
        </p:txBody>
      </p:sp>
      <p:sp>
        <p:nvSpPr>
          <p:cNvPr id="30" name="Pravokutnik 29"/>
          <p:cNvSpPr/>
          <p:nvPr/>
        </p:nvSpPr>
        <p:spPr>
          <a:xfrm>
            <a:off x="1259632" y="2564904"/>
            <a:ext cx="1656184" cy="8640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A3</a:t>
            </a:r>
            <a:endParaRPr lang="hr-HR" dirty="0"/>
          </a:p>
        </p:txBody>
      </p:sp>
      <p:sp>
        <p:nvSpPr>
          <p:cNvPr id="31" name="Pravokutnik 30"/>
          <p:cNvSpPr/>
          <p:nvPr/>
        </p:nvSpPr>
        <p:spPr>
          <a:xfrm>
            <a:off x="2915816" y="2564904"/>
            <a:ext cx="1656184" cy="8640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B3</a:t>
            </a:r>
            <a:endParaRPr lang="hr-HR" dirty="0"/>
          </a:p>
        </p:txBody>
      </p:sp>
      <p:sp>
        <p:nvSpPr>
          <p:cNvPr id="32" name="Pravokutnik 31"/>
          <p:cNvSpPr/>
          <p:nvPr/>
        </p:nvSpPr>
        <p:spPr>
          <a:xfrm>
            <a:off x="4572000" y="2564904"/>
            <a:ext cx="1656184" cy="8640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C3</a:t>
            </a:r>
            <a:endParaRPr lang="hr-HR" dirty="0"/>
          </a:p>
        </p:txBody>
      </p:sp>
      <p:sp>
        <p:nvSpPr>
          <p:cNvPr id="33" name="Pravokutnik 32"/>
          <p:cNvSpPr/>
          <p:nvPr/>
        </p:nvSpPr>
        <p:spPr>
          <a:xfrm>
            <a:off x="6220525" y="2564904"/>
            <a:ext cx="1668500" cy="8640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D3</a:t>
            </a:r>
            <a:endParaRPr lang="hr-HR" dirty="0"/>
          </a:p>
        </p:txBody>
      </p:sp>
      <p:sp>
        <p:nvSpPr>
          <p:cNvPr id="34" name="Pravokutnik 33"/>
          <p:cNvSpPr/>
          <p:nvPr/>
        </p:nvSpPr>
        <p:spPr>
          <a:xfrm>
            <a:off x="1259632" y="3429000"/>
            <a:ext cx="1656184" cy="8640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A4</a:t>
            </a:r>
            <a:endParaRPr lang="hr-HR" dirty="0"/>
          </a:p>
        </p:txBody>
      </p:sp>
      <p:sp>
        <p:nvSpPr>
          <p:cNvPr id="35" name="Pravokutnik 34"/>
          <p:cNvSpPr/>
          <p:nvPr/>
        </p:nvSpPr>
        <p:spPr>
          <a:xfrm>
            <a:off x="2915816" y="3429000"/>
            <a:ext cx="1656184" cy="8640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B4</a:t>
            </a:r>
            <a:endParaRPr lang="hr-HR" dirty="0"/>
          </a:p>
        </p:txBody>
      </p:sp>
      <p:sp>
        <p:nvSpPr>
          <p:cNvPr id="36" name="Pravokutnik 35"/>
          <p:cNvSpPr/>
          <p:nvPr/>
        </p:nvSpPr>
        <p:spPr>
          <a:xfrm>
            <a:off x="4572000" y="3429000"/>
            <a:ext cx="1656184" cy="8640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C4</a:t>
            </a:r>
            <a:endParaRPr lang="hr-HR" dirty="0"/>
          </a:p>
        </p:txBody>
      </p:sp>
      <p:sp>
        <p:nvSpPr>
          <p:cNvPr id="37" name="Pravokutnik 36"/>
          <p:cNvSpPr/>
          <p:nvPr/>
        </p:nvSpPr>
        <p:spPr>
          <a:xfrm>
            <a:off x="6214113" y="3429000"/>
            <a:ext cx="1674912" cy="8640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D4</a:t>
            </a:r>
            <a:endParaRPr lang="hr-HR" dirty="0"/>
          </a:p>
        </p:txBody>
      </p:sp>
      <p:sp>
        <p:nvSpPr>
          <p:cNvPr id="38" name="Pravokutnik 37"/>
          <p:cNvSpPr/>
          <p:nvPr/>
        </p:nvSpPr>
        <p:spPr>
          <a:xfrm>
            <a:off x="1259632" y="4307307"/>
            <a:ext cx="1656184" cy="8640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</a:t>
            </a:r>
            <a:endParaRPr lang="hr-HR" dirty="0"/>
          </a:p>
        </p:txBody>
      </p:sp>
      <p:sp>
        <p:nvSpPr>
          <p:cNvPr id="39" name="Pravokutnik 38"/>
          <p:cNvSpPr/>
          <p:nvPr/>
        </p:nvSpPr>
        <p:spPr>
          <a:xfrm>
            <a:off x="2915815" y="4293096"/>
            <a:ext cx="1658513" cy="8640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</a:t>
            </a:r>
            <a:endParaRPr lang="hr-HR" dirty="0"/>
          </a:p>
        </p:txBody>
      </p:sp>
      <p:sp>
        <p:nvSpPr>
          <p:cNvPr id="40" name="Pravokutnik 39"/>
          <p:cNvSpPr/>
          <p:nvPr/>
        </p:nvSpPr>
        <p:spPr>
          <a:xfrm>
            <a:off x="4574328" y="4293096"/>
            <a:ext cx="1639784" cy="8640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</a:t>
            </a:r>
            <a:endParaRPr lang="hr-HR" dirty="0"/>
          </a:p>
        </p:txBody>
      </p:sp>
      <p:sp>
        <p:nvSpPr>
          <p:cNvPr id="41" name="Pravokutnik 40"/>
          <p:cNvSpPr/>
          <p:nvPr/>
        </p:nvSpPr>
        <p:spPr>
          <a:xfrm>
            <a:off x="6214113" y="4305711"/>
            <a:ext cx="1674912" cy="85148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</a:t>
            </a:r>
            <a:endParaRPr lang="hr-HR" dirty="0"/>
          </a:p>
        </p:txBody>
      </p:sp>
      <p:sp>
        <p:nvSpPr>
          <p:cNvPr id="42" name="Pravokutnik 41"/>
          <p:cNvSpPr/>
          <p:nvPr/>
        </p:nvSpPr>
        <p:spPr>
          <a:xfrm>
            <a:off x="1259632" y="5157192"/>
            <a:ext cx="6629393" cy="79208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RJEŠENJE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140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3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" fill="hold">
                      <p:stCondLst>
                        <p:cond delay="0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9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6" fill="hold">
                      <p:stCondLst>
                        <p:cond delay="0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0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1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7" fill="hold">
                      <p:stCondLst>
                        <p:cond delay="0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3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" fill="hold">
                      <p:stCondLst>
                        <p:cond delay="0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5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9" fill="hold">
                      <p:stCondLst>
                        <p:cond delay="0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37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0" fill="hold">
                      <p:stCondLst>
                        <p:cond delay="0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40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1" fill="hold">
                      <p:stCondLst>
                        <p:cond delay="0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409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0" fill="hold">
                      <p:stCondLst>
                        <p:cond delay="0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11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67</Words>
  <Application>Microsoft Office PowerPoint</Application>
  <PresentationFormat>Prikaz na zaslonu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Tema sustava Office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Ucenik02</dc:creator>
  <cp:lastModifiedBy>Ucenik02</cp:lastModifiedBy>
  <cp:revision>10</cp:revision>
  <dcterms:created xsi:type="dcterms:W3CDTF">2016-02-29T13:59:19Z</dcterms:created>
  <dcterms:modified xsi:type="dcterms:W3CDTF">2016-03-10T08:12:15Z</dcterms:modified>
</cp:coreProperties>
</file>