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86767-CC5A-4C85-BC67-95771514C48C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4F96-D131-4DC4-B0DA-9C96DB9B3A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701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4F96-D131-4DC4-B0DA-9C96DB9B3ACB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365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690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606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780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03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275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538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970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02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196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12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81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48E6-863D-4D86-B385-FDA3E105132A}" type="datetimeFigureOut">
              <a:rPr lang="hr-HR" smtClean="0"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21E55-B0F1-4EDD-BBEC-D71B7E1C050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883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80246"/>
              </p:ext>
            </p:extLst>
          </p:nvPr>
        </p:nvGraphicFramePr>
        <p:xfrm>
          <a:off x="1331640" y="836712"/>
          <a:ext cx="6696744" cy="574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186"/>
                <a:gridCol w="1674186"/>
                <a:gridCol w="1674186"/>
                <a:gridCol w="1674186"/>
              </a:tblGrid>
              <a:tr h="865573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nogometaš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E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golman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špica</a:t>
                      </a:r>
                    </a:p>
                    <a:p>
                      <a:pPr algn="ctr"/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E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lijevo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krilo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65573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5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zlatnih lopti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prva postava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E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grize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dešnjak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EE0000"/>
                    </a:solidFill>
                  </a:tcPr>
                </a:tc>
              </a:tr>
              <a:tr h="865573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grad Barcelona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kratka frizura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dešnjak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tehničar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20380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ljevak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Čileanac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treba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mu 10 šansi da zabije</a:t>
                      </a:r>
                    </a:p>
                    <a:p>
                      <a:pPr algn="ctr"/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gol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latin typeface="Algerian" panose="04020705040A02060702" pitchFamily="82" charset="0"/>
                        </a:rPr>
                        <a:t>Brazilac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926006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>
                          <a:latin typeface="Algerian" panose="04020705040A02060702" pitchFamily="82" charset="0"/>
                        </a:rPr>
                        <a:t>Lionel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</a:t>
                      </a:r>
                      <a:r>
                        <a:rPr lang="hr-HR" baseline="0" dirty="0" err="1" smtClean="0">
                          <a:latin typeface="Algerian" panose="04020705040A02060702" pitchFamily="82" charset="0"/>
                        </a:rPr>
                        <a:t>Andres</a:t>
                      </a:r>
                      <a:endParaRPr lang="hr-HR" baseline="0" dirty="0" smtClean="0">
                        <a:latin typeface="Algerian" panose="04020705040A02060702" pitchFamily="82" charset="0"/>
                      </a:endParaRPr>
                    </a:p>
                    <a:p>
                      <a:pPr algn="ctr"/>
                      <a:r>
                        <a:rPr lang="hr-HR" baseline="0" dirty="0" err="1" smtClean="0">
                          <a:latin typeface="Algerian" panose="04020705040A02060702" pitchFamily="82" charset="0"/>
                        </a:rPr>
                        <a:t>Messi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>
                          <a:latin typeface="Algerian" panose="04020705040A02060702" pitchFamily="82" charset="0"/>
                        </a:rPr>
                        <a:t>Claudio</a:t>
                      </a:r>
                      <a:r>
                        <a:rPr lang="hr-HR" dirty="0" smtClean="0">
                          <a:latin typeface="Algerian" panose="04020705040A02060702" pitchFamily="82" charset="0"/>
                        </a:rPr>
                        <a:t> Bravo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>
                          <a:latin typeface="Algerian" panose="04020705040A02060702" pitchFamily="82" charset="0"/>
                        </a:rPr>
                        <a:t>Luis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</a:t>
                      </a:r>
                      <a:r>
                        <a:rPr lang="hr-HR" baseline="0" dirty="0" err="1" smtClean="0">
                          <a:latin typeface="Algerian" panose="04020705040A02060702" pitchFamily="82" charset="0"/>
                        </a:rPr>
                        <a:t>Suarez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>
                          <a:latin typeface="Algerian" panose="04020705040A02060702" pitchFamily="82" charset="0"/>
                        </a:rPr>
                        <a:t>Neymar</a:t>
                      </a:r>
                      <a:r>
                        <a:rPr lang="hr-HR" baseline="0" dirty="0" smtClean="0">
                          <a:latin typeface="Algerian" panose="04020705040A02060702" pitchFamily="82" charset="0"/>
                        </a:rPr>
                        <a:t> Jr.</a:t>
                      </a:r>
                      <a:endParaRPr lang="hr-HR" dirty="0">
                        <a:latin typeface="Algerian" panose="04020705040A02060702" pitchFamily="8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018607">
                <a:tc gridSpan="4">
                  <a:txBody>
                    <a:bodyPr/>
                    <a:lstStyle/>
                    <a:p>
                      <a:pPr algn="ctr"/>
                      <a:r>
                        <a:rPr lang="hr-HR" sz="6000" dirty="0" smtClean="0">
                          <a:solidFill>
                            <a:srgbClr val="0070C0"/>
                          </a:solidFill>
                          <a:latin typeface="Algerian" panose="04020705040A02060702" pitchFamily="82" charset="0"/>
                        </a:rPr>
                        <a:t>B</a:t>
                      </a:r>
                      <a:r>
                        <a:rPr lang="hr-HR" sz="6000" dirty="0" smtClean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A</a:t>
                      </a:r>
                      <a:r>
                        <a:rPr lang="hr-HR" sz="6000" dirty="0" smtClean="0">
                          <a:solidFill>
                            <a:srgbClr val="0070C0"/>
                          </a:solidFill>
                          <a:latin typeface="Algerian" panose="04020705040A02060702" pitchFamily="82" charset="0"/>
                        </a:rPr>
                        <a:t>R</a:t>
                      </a:r>
                      <a:r>
                        <a:rPr lang="hr-HR" sz="6000" dirty="0" smtClean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C</a:t>
                      </a:r>
                      <a:r>
                        <a:rPr lang="hr-HR" sz="6000" dirty="0" smtClean="0">
                          <a:solidFill>
                            <a:srgbClr val="0070C0"/>
                          </a:solidFill>
                          <a:latin typeface="Algerian" panose="04020705040A02060702" pitchFamily="82" charset="0"/>
                        </a:rPr>
                        <a:t>E</a:t>
                      </a:r>
                      <a:r>
                        <a:rPr lang="hr-HR" sz="6000" dirty="0" smtClean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L</a:t>
                      </a:r>
                      <a:r>
                        <a:rPr lang="hr-HR" sz="6000" dirty="0" smtClean="0">
                          <a:solidFill>
                            <a:srgbClr val="0070C0"/>
                          </a:solidFill>
                          <a:latin typeface="Algerian" panose="04020705040A02060702" pitchFamily="82" charset="0"/>
                        </a:rPr>
                        <a:t>O</a:t>
                      </a:r>
                      <a:r>
                        <a:rPr lang="hr-HR" sz="6000" dirty="0" smtClean="0">
                          <a:solidFill>
                            <a:srgbClr val="FF0000"/>
                          </a:solidFill>
                          <a:latin typeface="Algerian" panose="04020705040A02060702" pitchFamily="82" charset="0"/>
                        </a:rPr>
                        <a:t>N</a:t>
                      </a:r>
                      <a:r>
                        <a:rPr lang="hr-HR" sz="6000" dirty="0" smtClean="0">
                          <a:solidFill>
                            <a:srgbClr val="0070C0"/>
                          </a:solidFill>
                          <a:latin typeface="Algerian" panose="04020705040A02060702" pitchFamily="82" charset="0"/>
                        </a:rPr>
                        <a:t>A</a:t>
                      </a:r>
                      <a:endParaRPr lang="hr-HR" sz="6000" dirty="0">
                        <a:solidFill>
                          <a:srgbClr val="0070C0"/>
                        </a:solidFill>
                        <a:latin typeface="Algerian" panose="04020705040A02060702" pitchFamily="82" charset="0"/>
                      </a:endParaRPr>
                    </a:p>
                  </a:txBody>
                  <a:tcPr>
                    <a:gradFill>
                      <a:gsLst>
                        <a:gs pos="9000">
                          <a:srgbClr val="FF3300"/>
                        </a:gs>
                        <a:gs pos="83000">
                          <a:srgbClr val="00B050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ravokutnik 3"/>
          <p:cNvSpPr/>
          <p:nvPr/>
        </p:nvSpPr>
        <p:spPr>
          <a:xfrm>
            <a:off x="1339702" y="819697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3009925" y="849313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4689723" y="836712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6372200" y="836712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1339702" y="1683793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2" name="Pravokutnik 11"/>
          <p:cNvSpPr/>
          <p:nvPr/>
        </p:nvSpPr>
        <p:spPr>
          <a:xfrm>
            <a:off x="3033539" y="1696766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4690517" y="1713409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1331640" y="2547889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3021757" y="2568130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4690517" y="2563716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6345907" y="2577505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3009925" y="3418137"/>
            <a:ext cx="1656184" cy="119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4677941" y="3418137"/>
            <a:ext cx="1656184" cy="119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6345907" y="3441601"/>
            <a:ext cx="1656184" cy="1199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6358917" y="4620741"/>
            <a:ext cx="1656184" cy="969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1345804" y="3418138"/>
            <a:ext cx="1634877" cy="1207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6345907" y="1700808"/>
            <a:ext cx="1669194" cy="876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1331640" y="4620741"/>
            <a:ext cx="1656184" cy="969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2995886" y="4625440"/>
            <a:ext cx="1670223" cy="965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4677941" y="4641526"/>
            <a:ext cx="1656184" cy="949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1331640" y="5590654"/>
            <a:ext cx="6696744" cy="1006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RJEŠENJE!!!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115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6" grpId="0" animBg="1"/>
      <p:bldP spid="7" grpId="0" animBg="1"/>
      <p:bldP spid="14" grpId="0" animBg="1"/>
      <p:bldP spid="19" grpId="0" animBg="1"/>
      <p:bldP spid="23" grpId="0" animBg="1"/>
      <p:bldP spid="24" grpId="0" animBg="1"/>
      <p:bldP spid="27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62</Words>
  <Application>Microsoft Office PowerPoint</Application>
  <PresentationFormat>Prikaz na zaslonu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Učenik05</dc:creator>
  <cp:lastModifiedBy>Učenik05</cp:lastModifiedBy>
  <cp:revision>7</cp:revision>
  <dcterms:created xsi:type="dcterms:W3CDTF">2016-03-03T14:54:59Z</dcterms:created>
  <dcterms:modified xsi:type="dcterms:W3CDTF">2016-03-03T16:05:47Z</dcterms:modified>
</cp:coreProperties>
</file>