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Stil teme 2 - Isticanj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663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106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8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503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88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3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745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025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47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27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5855-95F8-4E9F-8F54-3C22A6FE14DE}" type="datetimeFigureOut">
              <a:rPr lang="hr-HR" smtClean="0"/>
              <a:t>29.2.2016.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E9E6-F019-4592-B401-F8714F28A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56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62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149836"/>
              </p:ext>
            </p:extLst>
          </p:nvPr>
        </p:nvGraphicFramePr>
        <p:xfrm>
          <a:off x="1115616" y="1268760"/>
          <a:ext cx="6696743" cy="3828427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13704"/>
                <a:gridCol w="1661013"/>
                <a:gridCol w="1661013"/>
                <a:gridCol w="166101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/>
                        <a:t>Blokovi</a:t>
                      </a:r>
                      <a:endParaRPr lang="hr-H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/>
                        <a:t>Lopta</a:t>
                      </a:r>
                      <a:endParaRPr lang="hr-H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/>
                        <a:t>Mreža</a:t>
                      </a:r>
                      <a:endParaRPr lang="hr-H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 smtClean="0"/>
                        <a:t>Misije</a:t>
                      </a:r>
                      <a:endParaRPr lang="hr-HR" b="0" dirty="0"/>
                    </a:p>
                  </a:txBody>
                  <a:tcPr anchor="ctr"/>
                </a:tc>
              </a:tr>
              <a:tr h="6360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PvP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Parket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Trava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Auti</a:t>
                      </a:r>
                      <a:endParaRPr lang="hr-HR" dirty="0"/>
                    </a:p>
                  </a:txBody>
                  <a:tcPr anchor="ctr"/>
                </a:tc>
              </a:tr>
              <a:tr h="6360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Alati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Koš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Gol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Grad</a:t>
                      </a:r>
                      <a:endParaRPr lang="hr-HR" dirty="0"/>
                    </a:p>
                  </a:txBody>
                  <a:tcPr anchor="ctr"/>
                </a:tc>
              </a:tr>
              <a:tr h="63607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Multiplayer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Online</a:t>
                      </a:r>
                      <a:endParaRPr lang="hr-HR" dirty="0"/>
                    </a:p>
                  </a:txBody>
                  <a:tcPr anchor="ctr"/>
                </a:tc>
              </a:tr>
              <a:tr h="636071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Minecraft</a:t>
                      </a:r>
                      <a:endParaRPr lang="hr-HR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Fifa</a:t>
                      </a:r>
                      <a:endParaRPr lang="hr-HR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GTA</a:t>
                      </a:r>
                      <a:r>
                        <a:rPr lang="hr-HR" b="1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V</a:t>
                      </a:r>
                      <a:endParaRPr lang="hr-HR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636071">
                <a:tc gridSpan="4">
                  <a:txBody>
                    <a:bodyPr/>
                    <a:lstStyle/>
                    <a:p>
                      <a:pPr algn="ctr"/>
                      <a:r>
                        <a:rPr lang="hr-HR" sz="28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IGRICE</a:t>
                      </a:r>
                      <a:endParaRPr lang="hr-HR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2837167" y="1913849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6159585" y="1268760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6159585" y="1916832"/>
            <a:ext cx="1659595" cy="65080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1122254" y="1913849"/>
            <a:ext cx="1721551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4493351" y="1913849"/>
            <a:ext cx="1666233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4499990" y="1268760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2843805" y="1268760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1122254" y="1268760"/>
            <a:ext cx="1721551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1122254" y="2561921"/>
            <a:ext cx="1721551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1123501" y="3209993"/>
            <a:ext cx="1721551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1123501" y="3858065"/>
            <a:ext cx="1721551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2843804" y="2561921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2843803" y="3209993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2845052" y="3858065"/>
            <a:ext cx="165618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4489942" y="2561921"/>
            <a:ext cx="1666233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4489943" y="3863784"/>
            <a:ext cx="1666232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4498437" y="3209993"/>
            <a:ext cx="1666233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6159585" y="2567640"/>
            <a:ext cx="165959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6156175" y="3215712"/>
            <a:ext cx="165959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6159585" y="3858065"/>
            <a:ext cx="1659595" cy="6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1122254" y="4511856"/>
            <a:ext cx="6696926" cy="5733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36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42</Words>
  <Application>Microsoft Office PowerPoint</Application>
  <PresentationFormat>Prikaz na zaslonu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Ucenik03</dc:creator>
  <cp:lastModifiedBy>Ucenik03</cp:lastModifiedBy>
  <cp:revision>7</cp:revision>
  <dcterms:created xsi:type="dcterms:W3CDTF">2016-02-29T13:53:46Z</dcterms:created>
  <dcterms:modified xsi:type="dcterms:W3CDTF">2016-02-29T15:27:08Z</dcterms:modified>
</cp:coreProperties>
</file>