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ila, s rešetkom tablic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14" y="-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EB0C-D45A-4827-909C-C2E91A0915EC}" type="datetimeFigureOut">
              <a:rPr lang="hr-HR" smtClean="0"/>
              <a:t>11.3.2016.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1938-D81A-4C3E-9D94-B6B3AACB45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2684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EB0C-D45A-4827-909C-C2E91A0915EC}" type="datetimeFigureOut">
              <a:rPr lang="hr-HR" smtClean="0"/>
              <a:t>11.3.2016.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1938-D81A-4C3E-9D94-B6B3AACB45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72233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EB0C-D45A-4827-909C-C2E91A0915EC}" type="datetimeFigureOut">
              <a:rPr lang="hr-HR" smtClean="0"/>
              <a:t>11.3.2016.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1938-D81A-4C3E-9D94-B6B3AACB45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80859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EB0C-D45A-4827-909C-C2E91A0915EC}" type="datetimeFigureOut">
              <a:rPr lang="hr-HR" smtClean="0"/>
              <a:t>11.3.2016.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1938-D81A-4C3E-9D94-B6B3AACB45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73924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EB0C-D45A-4827-909C-C2E91A0915EC}" type="datetimeFigureOut">
              <a:rPr lang="hr-HR" smtClean="0"/>
              <a:t>11.3.2016.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1938-D81A-4C3E-9D94-B6B3AACB45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27210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EB0C-D45A-4827-909C-C2E91A0915EC}" type="datetimeFigureOut">
              <a:rPr lang="hr-HR" smtClean="0"/>
              <a:t>11.3.2016.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1938-D81A-4C3E-9D94-B6B3AACB45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755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EB0C-D45A-4827-909C-C2E91A0915EC}" type="datetimeFigureOut">
              <a:rPr lang="hr-HR" smtClean="0"/>
              <a:t>11.3.2016.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1938-D81A-4C3E-9D94-B6B3AACB45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96744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EB0C-D45A-4827-909C-C2E91A0915EC}" type="datetimeFigureOut">
              <a:rPr lang="hr-HR" smtClean="0"/>
              <a:t>11.3.2016.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1938-D81A-4C3E-9D94-B6B3AACB45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0429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EB0C-D45A-4827-909C-C2E91A0915EC}" type="datetimeFigureOut">
              <a:rPr lang="hr-HR" smtClean="0"/>
              <a:t>11.3.2016.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1938-D81A-4C3E-9D94-B6B3AACB45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5051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EB0C-D45A-4827-909C-C2E91A0915EC}" type="datetimeFigureOut">
              <a:rPr lang="hr-HR" smtClean="0"/>
              <a:t>11.3.2016.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1938-D81A-4C3E-9D94-B6B3AACB45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0087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EB0C-D45A-4827-909C-C2E91A0915EC}" type="datetimeFigureOut">
              <a:rPr lang="hr-HR" smtClean="0"/>
              <a:t>11.3.2016.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1938-D81A-4C3E-9D94-B6B3AACB45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04392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1EB0C-D45A-4827-909C-C2E91A0915EC}" type="datetimeFigureOut">
              <a:rPr lang="hr-HR" smtClean="0"/>
              <a:t>11.3.2016.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11938-D81A-4C3E-9D94-B6B3AACB45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1330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ic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581554"/>
              </p:ext>
            </p:extLst>
          </p:nvPr>
        </p:nvGraphicFramePr>
        <p:xfrm>
          <a:off x="251520" y="116632"/>
          <a:ext cx="8640960" cy="66317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0240"/>
                <a:gridCol w="2160240"/>
                <a:gridCol w="2160240"/>
                <a:gridCol w="2160240"/>
              </a:tblGrid>
              <a:tr h="1161914">
                <a:tc>
                  <a:txBody>
                    <a:bodyPr/>
                    <a:lstStyle/>
                    <a:p>
                      <a:pPr algn="ctr"/>
                      <a:r>
                        <a:rPr lang="hr-HR" sz="2400" b="1" dirty="0" smtClean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</a:rPr>
                        <a:t>puška</a:t>
                      </a:r>
                      <a:endParaRPr lang="hr-HR" sz="2400" b="1" dirty="0">
                        <a:solidFill>
                          <a:srgbClr val="00B0F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b="1" dirty="0" err="1" smtClean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</a:rPr>
                        <a:t>Lamborgini</a:t>
                      </a:r>
                      <a:endParaRPr lang="hr-HR" sz="2400" b="1" dirty="0">
                        <a:solidFill>
                          <a:srgbClr val="00B0F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b="1" dirty="0" smtClean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</a:rPr>
                        <a:t>Los</a:t>
                      </a:r>
                      <a:r>
                        <a:rPr lang="hr-HR" sz="2400" b="1" baseline="0" dirty="0" smtClean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hr-HR" sz="2400" b="1" baseline="0" dirty="0" err="1" smtClean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</a:rPr>
                        <a:t>Santos</a:t>
                      </a:r>
                      <a:endParaRPr lang="hr-HR" sz="2400" b="1" dirty="0">
                        <a:solidFill>
                          <a:srgbClr val="00B0F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b="1" kern="1200" dirty="0" err="1" smtClean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</a:rPr>
                        <a:t>Michael</a:t>
                      </a:r>
                      <a:r>
                        <a:rPr lang="hr-HR" sz="2400" b="1" kern="1200" dirty="0" smtClean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</a:rPr>
                        <a:t> De Santa</a:t>
                      </a:r>
                    </a:p>
                    <a:p>
                      <a:pPr algn="ctr"/>
                      <a:endParaRPr lang="hr-HR" sz="2400" b="1" dirty="0">
                        <a:solidFill>
                          <a:srgbClr val="00B0F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25000"/>
                      </a:schemeClr>
                    </a:solidFill>
                  </a:tcPr>
                </a:tc>
              </a:tr>
              <a:tr h="1161914">
                <a:tc>
                  <a:txBody>
                    <a:bodyPr/>
                    <a:lstStyle/>
                    <a:p>
                      <a:pPr algn="ctr"/>
                      <a:r>
                        <a:rPr lang="hr-HR" sz="2400" b="1" dirty="0" smtClean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</a:rPr>
                        <a:t>pištolj</a:t>
                      </a:r>
                      <a:endParaRPr lang="hr-HR" sz="2400" b="1" dirty="0">
                        <a:solidFill>
                          <a:srgbClr val="00B0F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b="1" dirty="0" err="1" smtClean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</a:rPr>
                        <a:t>Ferrari</a:t>
                      </a:r>
                      <a:endParaRPr lang="hr-HR" sz="2400" b="1" dirty="0">
                        <a:solidFill>
                          <a:srgbClr val="00B0F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b="1" dirty="0" err="1" smtClean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</a:rPr>
                        <a:t>Chumash</a:t>
                      </a:r>
                      <a:endParaRPr lang="hr-HR" sz="2400" b="1" dirty="0">
                        <a:solidFill>
                          <a:srgbClr val="00B0F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b="1" kern="1200" dirty="0" smtClean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</a:rPr>
                        <a:t>Franklin Clinton</a:t>
                      </a:r>
                    </a:p>
                    <a:p>
                      <a:pPr algn="ctr"/>
                      <a:endParaRPr lang="hr-HR" sz="2400" b="1" dirty="0">
                        <a:solidFill>
                          <a:srgbClr val="00B0F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25000"/>
                      </a:schemeClr>
                    </a:solidFill>
                  </a:tcPr>
                </a:tc>
              </a:tr>
              <a:tr h="1125897">
                <a:tc>
                  <a:txBody>
                    <a:bodyPr/>
                    <a:lstStyle/>
                    <a:p>
                      <a:pPr algn="ctr"/>
                      <a:r>
                        <a:rPr lang="hr-HR" sz="2400" b="1" dirty="0" smtClean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</a:rPr>
                        <a:t>strojnica</a:t>
                      </a:r>
                      <a:endParaRPr lang="hr-HR" sz="2400" b="1" dirty="0">
                        <a:solidFill>
                          <a:srgbClr val="00B0F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b="1" kern="1200" dirty="0" err="1" smtClean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</a:rPr>
                        <a:t>Koenigsegg</a:t>
                      </a:r>
                      <a:endParaRPr lang="hr-HR" sz="2400" b="1" kern="1200" dirty="0" smtClean="0">
                        <a:solidFill>
                          <a:srgbClr val="00B0F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ctr"/>
                      <a:endParaRPr lang="hr-HR" sz="2400" b="1" dirty="0">
                        <a:solidFill>
                          <a:srgbClr val="00B0F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b="1" dirty="0" err="1" smtClean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</a:rPr>
                        <a:t>Harmony</a:t>
                      </a:r>
                      <a:endParaRPr lang="hr-HR" sz="2400" b="1" dirty="0">
                        <a:solidFill>
                          <a:srgbClr val="00B0F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b="1" kern="1200" dirty="0" err="1" smtClean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</a:rPr>
                        <a:t>Trevor</a:t>
                      </a:r>
                      <a:r>
                        <a:rPr lang="hr-HR" sz="2400" b="1" kern="1200" dirty="0" smtClean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</a:rPr>
                        <a:t> Philips</a:t>
                      </a:r>
                    </a:p>
                    <a:p>
                      <a:pPr algn="ctr"/>
                      <a:endParaRPr lang="hr-HR" sz="2400" b="1" dirty="0">
                        <a:solidFill>
                          <a:srgbClr val="00B0F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25000"/>
                      </a:schemeClr>
                    </a:solidFill>
                  </a:tcPr>
                </a:tc>
              </a:tr>
              <a:tr h="1125897">
                <a:tc>
                  <a:txBody>
                    <a:bodyPr/>
                    <a:lstStyle/>
                    <a:p>
                      <a:pPr algn="ctr"/>
                      <a:r>
                        <a:rPr lang="hr-HR" sz="2400" b="1" dirty="0" smtClean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</a:rPr>
                        <a:t>palica</a:t>
                      </a:r>
                      <a:endParaRPr lang="hr-HR" sz="2400" b="1" dirty="0">
                        <a:solidFill>
                          <a:srgbClr val="00B0F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b="1" kern="1200" dirty="0" err="1" smtClean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</a:rPr>
                        <a:t>Bugatti</a:t>
                      </a:r>
                      <a:r>
                        <a:rPr lang="hr-HR" sz="2400" b="1" kern="1200" dirty="0" smtClean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hr-HR" sz="2400" b="1" kern="1200" dirty="0" err="1" smtClean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</a:rPr>
                        <a:t>Veyron</a:t>
                      </a:r>
                      <a:endParaRPr lang="hr-HR" sz="2400" b="1" kern="1200" dirty="0" smtClean="0">
                        <a:solidFill>
                          <a:srgbClr val="00B0F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ctr"/>
                      <a:endParaRPr lang="hr-HR" sz="2400" b="1" dirty="0">
                        <a:solidFill>
                          <a:srgbClr val="00B0F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b="1" dirty="0" err="1" smtClean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</a:rPr>
                        <a:t>Grapeseed</a:t>
                      </a:r>
                      <a:endParaRPr lang="hr-HR" sz="2400" b="1" dirty="0">
                        <a:solidFill>
                          <a:srgbClr val="00B0F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b="1" dirty="0" smtClean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</a:rPr>
                        <a:t>kriminalci</a:t>
                      </a:r>
                      <a:endParaRPr lang="hr-HR" sz="2400" b="1" dirty="0">
                        <a:solidFill>
                          <a:srgbClr val="00B0F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25000"/>
                      </a:schemeClr>
                    </a:solidFill>
                  </a:tcPr>
                </a:tc>
              </a:tr>
              <a:tr h="938455">
                <a:tc>
                  <a:txBody>
                    <a:bodyPr/>
                    <a:lstStyle/>
                    <a:p>
                      <a:pPr algn="ctr"/>
                      <a:r>
                        <a:rPr lang="hr-HR" sz="2400" b="1" dirty="0" smtClean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</a:rPr>
                        <a:t>oružje</a:t>
                      </a:r>
                      <a:endParaRPr lang="hr-HR" sz="2400" b="1" dirty="0">
                        <a:solidFill>
                          <a:srgbClr val="00B0F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b="1" dirty="0" smtClean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</a:rPr>
                        <a:t>auti</a:t>
                      </a:r>
                      <a:endParaRPr lang="hr-HR" sz="2400" b="1" dirty="0">
                        <a:solidFill>
                          <a:srgbClr val="00B0F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b="1" dirty="0" smtClean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</a:rPr>
                        <a:t>gradovi</a:t>
                      </a:r>
                      <a:endParaRPr lang="hr-HR" sz="2400" b="1" dirty="0">
                        <a:solidFill>
                          <a:srgbClr val="00B0F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b="1" dirty="0" smtClean="0">
                          <a:solidFill>
                            <a:srgbClr val="00B0F0"/>
                          </a:solidFill>
                          <a:effectLst/>
                          <a:latin typeface="Arial Black" panose="020B0A04020102020204" pitchFamily="34" charset="0"/>
                        </a:rPr>
                        <a:t>karakteri</a:t>
                      </a:r>
                      <a:endParaRPr lang="hr-HR" sz="2400" b="1" dirty="0">
                        <a:solidFill>
                          <a:srgbClr val="00B0F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25000"/>
                      </a:schemeClr>
                    </a:solidFill>
                  </a:tcPr>
                </a:tc>
              </a:tr>
              <a:tr h="938455">
                <a:tc gridSpan="4">
                  <a:txBody>
                    <a:bodyPr/>
                    <a:lstStyle/>
                    <a:p>
                      <a:pPr algn="ctr"/>
                      <a:r>
                        <a:rPr lang="hr-HR" sz="4400" dirty="0" smtClean="0">
                          <a:solidFill>
                            <a:srgbClr val="00B0F0"/>
                          </a:solidFill>
                          <a:latin typeface="Arial Black" panose="020B0A04020102020204" pitchFamily="34" charset="0"/>
                        </a:rPr>
                        <a:t>Grand </a:t>
                      </a:r>
                      <a:r>
                        <a:rPr lang="hr-HR" sz="4400" dirty="0" err="1" smtClean="0">
                          <a:solidFill>
                            <a:srgbClr val="00B0F0"/>
                          </a:solidFill>
                          <a:latin typeface="Arial Black" panose="020B0A04020102020204" pitchFamily="34" charset="0"/>
                        </a:rPr>
                        <a:t>Theft</a:t>
                      </a:r>
                      <a:r>
                        <a:rPr lang="hr-HR" sz="4400" dirty="0" smtClean="0">
                          <a:solidFill>
                            <a:srgbClr val="00B0F0"/>
                          </a:solidFill>
                          <a:latin typeface="Arial Black" panose="020B0A04020102020204" pitchFamily="34" charset="0"/>
                        </a:rPr>
                        <a:t> Auto 5</a:t>
                      </a:r>
                      <a:endParaRPr lang="hr-HR" sz="4400" dirty="0">
                        <a:solidFill>
                          <a:srgbClr val="00B0F0"/>
                        </a:solidFill>
                        <a:latin typeface="Arial Black" panose="020B0A04020102020204" pitchFamily="34" charset="0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bg1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Pravokutnik 16"/>
          <p:cNvSpPr/>
          <p:nvPr/>
        </p:nvSpPr>
        <p:spPr>
          <a:xfrm>
            <a:off x="237456" y="116423"/>
            <a:ext cx="2160240" cy="115212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r-HR" dirty="0" smtClean="0">
                <a:solidFill>
                  <a:srgbClr val="FFFF00"/>
                </a:solidFill>
              </a:rPr>
              <a:t>A1</a:t>
            </a:r>
            <a:endParaRPr lang="hr-HR" dirty="0">
              <a:solidFill>
                <a:srgbClr val="FFFF00"/>
              </a:solidFill>
            </a:endParaRPr>
          </a:p>
        </p:txBody>
      </p:sp>
      <p:sp>
        <p:nvSpPr>
          <p:cNvPr id="21" name="Pravokutnik 20"/>
          <p:cNvSpPr/>
          <p:nvPr/>
        </p:nvSpPr>
        <p:spPr>
          <a:xfrm>
            <a:off x="236847" y="1283048"/>
            <a:ext cx="2160240" cy="115212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r-HR" dirty="0" smtClean="0">
                <a:solidFill>
                  <a:srgbClr val="FFFF00"/>
                </a:solidFill>
              </a:rPr>
              <a:t>A2</a:t>
            </a:r>
            <a:endParaRPr lang="hr-HR" dirty="0">
              <a:solidFill>
                <a:srgbClr val="FFFF00"/>
              </a:solidFill>
            </a:endParaRPr>
          </a:p>
        </p:txBody>
      </p:sp>
      <p:sp>
        <p:nvSpPr>
          <p:cNvPr id="22" name="Pravokutnik 21"/>
          <p:cNvSpPr/>
          <p:nvPr/>
        </p:nvSpPr>
        <p:spPr>
          <a:xfrm>
            <a:off x="2411760" y="1283048"/>
            <a:ext cx="2160240" cy="115212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r-HR" dirty="0" smtClean="0">
                <a:solidFill>
                  <a:srgbClr val="FFFF00"/>
                </a:solidFill>
              </a:rPr>
              <a:t>B2</a:t>
            </a:r>
            <a:endParaRPr lang="hr-HR" dirty="0">
              <a:solidFill>
                <a:srgbClr val="FFFF00"/>
              </a:solidFill>
            </a:endParaRPr>
          </a:p>
        </p:txBody>
      </p:sp>
      <p:sp>
        <p:nvSpPr>
          <p:cNvPr id="23" name="Pravokutnik 22"/>
          <p:cNvSpPr/>
          <p:nvPr/>
        </p:nvSpPr>
        <p:spPr>
          <a:xfrm>
            <a:off x="4587822" y="1268551"/>
            <a:ext cx="2160240" cy="115212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r-HR" dirty="0" smtClean="0">
                <a:solidFill>
                  <a:srgbClr val="FFFF00"/>
                </a:solidFill>
              </a:rPr>
              <a:t>C2</a:t>
            </a:r>
            <a:endParaRPr lang="hr-HR" dirty="0">
              <a:solidFill>
                <a:srgbClr val="FFFF00"/>
              </a:solidFill>
            </a:endParaRPr>
          </a:p>
        </p:txBody>
      </p:sp>
      <p:sp>
        <p:nvSpPr>
          <p:cNvPr id="25" name="Pravokutnik 24"/>
          <p:cNvSpPr/>
          <p:nvPr/>
        </p:nvSpPr>
        <p:spPr>
          <a:xfrm>
            <a:off x="238335" y="2420888"/>
            <a:ext cx="2160240" cy="115212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r-HR" dirty="0" smtClean="0">
                <a:solidFill>
                  <a:srgbClr val="FFFF00"/>
                </a:solidFill>
              </a:rPr>
              <a:t>A3</a:t>
            </a:r>
            <a:endParaRPr lang="hr-HR" dirty="0">
              <a:solidFill>
                <a:srgbClr val="FFFF00"/>
              </a:solidFill>
            </a:endParaRPr>
          </a:p>
        </p:txBody>
      </p:sp>
      <p:sp>
        <p:nvSpPr>
          <p:cNvPr id="26" name="Pravokutnik 25"/>
          <p:cNvSpPr/>
          <p:nvPr/>
        </p:nvSpPr>
        <p:spPr>
          <a:xfrm>
            <a:off x="2398575" y="2420679"/>
            <a:ext cx="2160240" cy="115212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r-HR" dirty="0" smtClean="0">
                <a:solidFill>
                  <a:srgbClr val="FFFF00"/>
                </a:solidFill>
              </a:rPr>
              <a:t>B3</a:t>
            </a:r>
            <a:endParaRPr lang="hr-HR" dirty="0">
              <a:solidFill>
                <a:srgbClr val="FFFF00"/>
              </a:solidFill>
            </a:endParaRPr>
          </a:p>
        </p:txBody>
      </p:sp>
      <p:sp>
        <p:nvSpPr>
          <p:cNvPr id="27" name="Pravokutnik 26"/>
          <p:cNvSpPr/>
          <p:nvPr/>
        </p:nvSpPr>
        <p:spPr>
          <a:xfrm>
            <a:off x="4572000" y="2420679"/>
            <a:ext cx="2160240" cy="115212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r-HR" dirty="0" smtClean="0">
                <a:solidFill>
                  <a:srgbClr val="FFFF00"/>
                </a:solidFill>
              </a:rPr>
              <a:t>C3</a:t>
            </a:r>
            <a:endParaRPr lang="hr-HR" dirty="0">
              <a:solidFill>
                <a:srgbClr val="FFFF00"/>
              </a:solidFill>
            </a:endParaRPr>
          </a:p>
        </p:txBody>
      </p:sp>
      <p:sp>
        <p:nvSpPr>
          <p:cNvPr id="28" name="Pravokutnik 27"/>
          <p:cNvSpPr/>
          <p:nvPr/>
        </p:nvSpPr>
        <p:spPr>
          <a:xfrm>
            <a:off x="6732038" y="2420679"/>
            <a:ext cx="2160240" cy="115212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r-HR" dirty="0" smtClean="0">
                <a:solidFill>
                  <a:srgbClr val="FFFF00"/>
                </a:solidFill>
              </a:rPr>
              <a:t>D3</a:t>
            </a:r>
            <a:endParaRPr lang="hr-HR" dirty="0">
              <a:solidFill>
                <a:srgbClr val="FFFF00"/>
              </a:solidFill>
            </a:endParaRPr>
          </a:p>
        </p:txBody>
      </p:sp>
      <p:sp>
        <p:nvSpPr>
          <p:cNvPr id="29" name="Pravokutnik 28"/>
          <p:cNvSpPr/>
          <p:nvPr/>
        </p:nvSpPr>
        <p:spPr>
          <a:xfrm>
            <a:off x="237456" y="3572807"/>
            <a:ext cx="2160240" cy="115212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r-HR" dirty="0" smtClean="0">
                <a:solidFill>
                  <a:srgbClr val="FFFF00"/>
                </a:solidFill>
              </a:rPr>
              <a:t>A4</a:t>
            </a:r>
            <a:endParaRPr lang="hr-HR" dirty="0">
              <a:solidFill>
                <a:srgbClr val="FFFF00"/>
              </a:solidFill>
            </a:endParaRPr>
          </a:p>
        </p:txBody>
      </p:sp>
      <p:sp>
        <p:nvSpPr>
          <p:cNvPr id="30" name="Pravokutnik 29"/>
          <p:cNvSpPr/>
          <p:nvPr/>
        </p:nvSpPr>
        <p:spPr>
          <a:xfrm>
            <a:off x="2398575" y="3572807"/>
            <a:ext cx="2160240" cy="115212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r-HR" dirty="0" smtClean="0">
                <a:solidFill>
                  <a:srgbClr val="FFFF00"/>
                </a:solidFill>
              </a:rPr>
              <a:t>B4</a:t>
            </a:r>
            <a:endParaRPr lang="hr-HR" dirty="0">
              <a:solidFill>
                <a:srgbClr val="FFFF00"/>
              </a:solidFill>
            </a:endParaRPr>
          </a:p>
        </p:txBody>
      </p:sp>
      <p:sp>
        <p:nvSpPr>
          <p:cNvPr id="31" name="Pravokutnik 30"/>
          <p:cNvSpPr/>
          <p:nvPr/>
        </p:nvSpPr>
        <p:spPr>
          <a:xfrm>
            <a:off x="4571798" y="3572807"/>
            <a:ext cx="2160240" cy="115212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r-HR" dirty="0" smtClean="0">
                <a:solidFill>
                  <a:srgbClr val="FFFF00"/>
                </a:solidFill>
              </a:rPr>
              <a:t>C4</a:t>
            </a:r>
            <a:endParaRPr lang="hr-HR" dirty="0">
              <a:solidFill>
                <a:srgbClr val="FFFF00"/>
              </a:solidFill>
            </a:endParaRPr>
          </a:p>
        </p:txBody>
      </p:sp>
      <p:sp>
        <p:nvSpPr>
          <p:cNvPr id="32" name="Pravokutnik 31"/>
          <p:cNvSpPr/>
          <p:nvPr/>
        </p:nvSpPr>
        <p:spPr>
          <a:xfrm>
            <a:off x="6732038" y="3584104"/>
            <a:ext cx="2160240" cy="115212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r-HR" dirty="0" smtClean="0">
                <a:solidFill>
                  <a:srgbClr val="FFFF00"/>
                </a:solidFill>
              </a:rPr>
              <a:t>D4</a:t>
            </a:r>
            <a:endParaRPr lang="hr-HR" dirty="0">
              <a:solidFill>
                <a:srgbClr val="FFFF00"/>
              </a:solidFill>
            </a:endParaRPr>
          </a:p>
        </p:txBody>
      </p:sp>
      <p:sp>
        <p:nvSpPr>
          <p:cNvPr id="33" name="Pravokutnik 32"/>
          <p:cNvSpPr/>
          <p:nvPr/>
        </p:nvSpPr>
        <p:spPr>
          <a:xfrm>
            <a:off x="237456" y="4724935"/>
            <a:ext cx="2160240" cy="115212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r-HR" dirty="0" smtClean="0">
                <a:solidFill>
                  <a:srgbClr val="FFFF00"/>
                </a:solidFill>
              </a:rPr>
              <a:t>A5</a:t>
            </a:r>
            <a:endParaRPr lang="hr-HR" dirty="0">
              <a:solidFill>
                <a:srgbClr val="FFFF00"/>
              </a:solidFill>
            </a:endParaRPr>
          </a:p>
        </p:txBody>
      </p:sp>
      <p:sp>
        <p:nvSpPr>
          <p:cNvPr id="34" name="Pravokutnik 33"/>
          <p:cNvSpPr/>
          <p:nvPr/>
        </p:nvSpPr>
        <p:spPr>
          <a:xfrm>
            <a:off x="2397696" y="4724935"/>
            <a:ext cx="2160240" cy="115212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r-HR" dirty="0" smtClean="0">
                <a:solidFill>
                  <a:srgbClr val="FFFF00"/>
                </a:solidFill>
              </a:rPr>
              <a:t>B5</a:t>
            </a:r>
            <a:endParaRPr lang="hr-HR" dirty="0">
              <a:solidFill>
                <a:srgbClr val="FFFF00"/>
              </a:solidFill>
            </a:endParaRPr>
          </a:p>
        </p:txBody>
      </p:sp>
      <p:sp>
        <p:nvSpPr>
          <p:cNvPr id="35" name="Pravokutnik 34"/>
          <p:cNvSpPr/>
          <p:nvPr/>
        </p:nvSpPr>
        <p:spPr>
          <a:xfrm>
            <a:off x="4557936" y="4724935"/>
            <a:ext cx="2160240" cy="115212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r-HR" dirty="0" smtClean="0">
                <a:solidFill>
                  <a:srgbClr val="FFFF00"/>
                </a:solidFill>
              </a:rPr>
              <a:t>C5</a:t>
            </a:r>
            <a:endParaRPr lang="hr-HR" dirty="0">
              <a:solidFill>
                <a:srgbClr val="FFFF00"/>
              </a:solidFill>
            </a:endParaRPr>
          </a:p>
        </p:txBody>
      </p:sp>
      <p:sp>
        <p:nvSpPr>
          <p:cNvPr id="36" name="Pravokutnik 35"/>
          <p:cNvSpPr/>
          <p:nvPr/>
        </p:nvSpPr>
        <p:spPr>
          <a:xfrm>
            <a:off x="6748062" y="4724935"/>
            <a:ext cx="2160240" cy="115212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r-HR" dirty="0" smtClean="0">
                <a:solidFill>
                  <a:srgbClr val="FFFF00"/>
                </a:solidFill>
              </a:rPr>
              <a:t>D5</a:t>
            </a:r>
            <a:endParaRPr lang="hr-HR" dirty="0">
              <a:solidFill>
                <a:srgbClr val="FFFF00"/>
              </a:solidFill>
            </a:endParaRPr>
          </a:p>
        </p:txBody>
      </p:sp>
      <p:sp>
        <p:nvSpPr>
          <p:cNvPr id="38" name="Pravokutnik 37"/>
          <p:cNvSpPr/>
          <p:nvPr/>
        </p:nvSpPr>
        <p:spPr>
          <a:xfrm>
            <a:off x="2411760" y="116423"/>
            <a:ext cx="2160240" cy="115212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r-HR" dirty="0" smtClean="0">
                <a:solidFill>
                  <a:srgbClr val="FFFF00"/>
                </a:solidFill>
              </a:rPr>
              <a:t>B1</a:t>
            </a:r>
            <a:endParaRPr lang="hr-HR" dirty="0">
              <a:solidFill>
                <a:srgbClr val="FFFF00"/>
              </a:solidFill>
            </a:endParaRPr>
          </a:p>
        </p:txBody>
      </p:sp>
      <p:sp>
        <p:nvSpPr>
          <p:cNvPr id="39" name="Pravokutnik 38"/>
          <p:cNvSpPr/>
          <p:nvPr/>
        </p:nvSpPr>
        <p:spPr>
          <a:xfrm>
            <a:off x="4572000" y="116423"/>
            <a:ext cx="2160240" cy="115212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r-HR" dirty="0" smtClean="0">
                <a:solidFill>
                  <a:srgbClr val="FFFF00"/>
                </a:solidFill>
              </a:rPr>
              <a:t>C1</a:t>
            </a:r>
            <a:endParaRPr lang="hr-HR" dirty="0">
              <a:solidFill>
                <a:srgbClr val="FFFF00"/>
              </a:solidFill>
            </a:endParaRPr>
          </a:p>
        </p:txBody>
      </p:sp>
      <p:sp>
        <p:nvSpPr>
          <p:cNvPr id="40" name="Pravokutnik 39"/>
          <p:cNvSpPr/>
          <p:nvPr/>
        </p:nvSpPr>
        <p:spPr>
          <a:xfrm>
            <a:off x="6732240" y="116423"/>
            <a:ext cx="2160240" cy="115212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r-HR" dirty="0" smtClean="0">
                <a:solidFill>
                  <a:srgbClr val="FFFF00"/>
                </a:solidFill>
              </a:rPr>
              <a:t>D1</a:t>
            </a:r>
            <a:endParaRPr lang="hr-HR" dirty="0">
              <a:solidFill>
                <a:srgbClr val="FFFF00"/>
              </a:solidFill>
            </a:endParaRPr>
          </a:p>
        </p:txBody>
      </p:sp>
      <p:sp>
        <p:nvSpPr>
          <p:cNvPr id="44" name="Pravokutnik 43"/>
          <p:cNvSpPr/>
          <p:nvPr/>
        </p:nvSpPr>
        <p:spPr>
          <a:xfrm>
            <a:off x="251520" y="5888360"/>
            <a:ext cx="8640960" cy="85300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Black" panose="020B0A04020102020204" pitchFamily="34" charset="0"/>
              </a:rPr>
              <a:t>Rješenje</a:t>
            </a:r>
            <a:endParaRPr lang="hr-HR" sz="3600" dirty="0">
              <a:solidFill>
                <a:schemeClr val="accent4">
                  <a:lumMod val="20000"/>
                  <a:lumOff val="8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5" name="Pravokutnik 44"/>
          <p:cNvSpPr/>
          <p:nvPr/>
        </p:nvSpPr>
        <p:spPr>
          <a:xfrm>
            <a:off x="6748062" y="1283048"/>
            <a:ext cx="2160240" cy="115212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r-HR" dirty="0" smtClean="0">
                <a:solidFill>
                  <a:srgbClr val="FFFF00"/>
                </a:solidFill>
              </a:rPr>
              <a:t>D2</a:t>
            </a:r>
            <a:endParaRPr lang="hr-H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819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17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8" grpId="0" animBg="1"/>
      <p:bldP spid="39" grpId="0" animBg="1"/>
      <p:bldP spid="40" grpId="0" animBg="1"/>
      <p:bldP spid="44" grpId="0" animBg="1"/>
      <p:bldP spid="45" grpId="0" animBg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51</Words>
  <Application>Microsoft Office PowerPoint</Application>
  <PresentationFormat>Prikaz na zaslonu (4:3)</PresentationFormat>
  <Paragraphs>42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Tema sustava Office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Ucenik03</dc:creator>
  <cp:lastModifiedBy>Ucenik03</cp:lastModifiedBy>
  <cp:revision>9</cp:revision>
  <dcterms:created xsi:type="dcterms:W3CDTF">2016-03-03T14:51:53Z</dcterms:created>
  <dcterms:modified xsi:type="dcterms:W3CDTF">2016-03-11T07:07:09Z</dcterms:modified>
</cp:coreProperties>
</file>