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Tamni stil 1 - Isticanj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Tamni stil 1 - Isticanje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Tamni stil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Srednji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2FFEC7-B818-4724-BB12-87E108BFBCA5}" type="datetimeFigureOut">
              <a:rPr lang="hr-HR" smtClean="0"/>
              <a:t>18.3.2016.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4CFEC3-D09E-4B30-BF7D-5181B83807D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92251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CFEC3-D09E-4B30-BF7D-5181B83807DC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79471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1892-B261-4507-9E65-955912B423B4}" type="datetimeFigureOut">
              <a:rPr lang="hr-HR" smtClean="0"/>
              <a:t>18.3.2016.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91DC8-6208-4099-9FD2-69D27D8025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31001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1892-B261-4507-9E65-955912B423B4}" type="datetimeFigureOut">
              <a:rPr lang="hr-HR" smtClean="0"/>
              <a:t>18.3.2016.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91DC8-6208-4099-9FD2-69D27D8025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73812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1892-B261-4507-9E65-955912B423B4}" type="datetimeFigureOut">
              <a:rPr lang="hr-HR" smtClean="0"/>
              <a:t>18.3.2016.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91DC8-6208-4099-9FD2-69D27D8025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36942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1892-B261-4507-9E65-955912B423B4}" type="datetimeFigureOut">
              <a:rPr lang="hr-HR" smtClean="0"/>
              <a:t>18.3.2016.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91DC8-6208-4099-9FD2-69D27D8025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02908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1892-B261-4507-9E65-955912B423B4}" type="datetimeFigureOut">
              <a:rPr lang="hr-HR" smtClean="0"/>
              <a:t>18.3.2016.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91DC8-6208-4099-9FD2-69D27D8025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63709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1892-B261-4507-9E65-955912B423B4}" type="datetimeFigureOut">
              <a:rPr lang="hr-HR" smtClean="0"/>
              <a:t>18.3.2016.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91DC8-6208-4099-9FD2-69D27D8025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5413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1892-B261-4507-9E65-955912B423B4}" type="datetimeFigureOut">
              <a:rPr lang="hr-HR" smtClean="0"/>
              <a:t>18.3.2016.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91DC8-6208-4099-9FD2-69D27D8025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0673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1892-B261-4507-9E65-955912B423B4}" type="datetimeFigureOut">
              <a:rPr lang="hr-HR" smtClean="0"/>
              <a:t>18.3.2016.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91DC8-6208-4099-9FD2-69D27D8025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76962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1892-B261-4507-9E65-955912B423B4}" type="datetimeFigureOut">
              <a:rPr lang="hr-HR" smtClean="0"/>
              <a:t>18.3.2016.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91DC8-6208-4099-9FD2-69D27D8025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47300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1892-B261-4507-9E65-955912B423B4}" type="datetimeFigureOut">
              <a:rPr lang="hr-HR" smtClean="0"/>
              <a:t>18.3.2016.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91DC8-6208-4099-9FD2-69D27D8025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09474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1892-B261-4507-9E65-955912B423B4}" type="datetimeFigureOut">
              <a:rPr lang="hr-HR" smtClean="0"/>
              <a:t>18.3.2016.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91DC8-6208-4099-9FD2-69D27D8025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67735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11892-B261-4507-9E65-955912B423B4}" type="datetimeFigureOut">
              <a:rPr lang="hr-HR" smtClean="0"/>
              <a:t>18.3.2016.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91DC8-6208-4099-9FD2-69D27D8025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5451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828919"/>
              </p:ext>
            </p:extLst>
          </p:nvPr>
        </p:nvGraphicFramePr>
        <p:xfrm>
          <a:off x="899592" y="1052736"/>
          <a:ext cx="7632848" cy="393539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8212"/>
                <a:gridCol w="1908212"/>
                <a:gridCol w="1908212"/>
                <a:gridCol w="1908212"/>
              </a:tblGrid>
              <a:tr h="646870">
                <a:tc>
                  <a:txBody>
                    <a:bodyPr/>
                    <a:lstStyle/>
                    <a:p>
                      <a:r>
                        <a:rPr lang="hr-HR" b="0" dirty="0" smtClean="0"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     luk i strijela</a:t>
                      </a:r>
                      <a:endParaRPr lang="hr-HR" b="0" dirty="0">
                        <a:latin typeface="Andalus" panose="02020603050405020304" pitchFamily="18" charset="-78"/>
                        <a:cs typeface="Andalus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           </a:t>
                      </a:r>
                      <a:r>
                        <a:rPr lang="hr-HR" dirty="0" smtClean="0"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bijeg</a:t>
                      </a:r>
                      <a:endParaRPr lang="hr-HR" dirty="0">
                        <a:latin typeface="Andalus" panose="02020603050405020304" pitchFamily="18" charset="-78"/>
                        <a:cs typeface="Andalus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     zarobljeni</a:t>
                      </a:r>
                      <a:endParaRPr lang="hr-HR" dirty="0">
                        <a:latin typeface="Andalus" panose="02020603050405020304" pitchFamily="18" charset="-78"/>
                        <a:cs typeface="Andalus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       divljina</a:t>
                      </a:r>
                      <a:endParaRPr lang="hr-HR" dirty="0">
                        <a:latin typeface="Andalus" panose="02020603050405020304" pitchFamily="18" charset="-78"/>
                        <a:cs typeface="Andalus" panose="02020603050405020304" pitchFamily="18" charset="-78"/>
                      </a:endParaRPr>
                    </a:p>
                  </a:txBody>
                  <a:tcPr/>
                </a:tc>
              </a:tr>
              <a:tr h="646870">
                <a:tc>
                  <a:txBody>
                    <a:bodyPr/>
                    <a:lstStyle/>
                    <a:p>
                      <a:r>
                        <a:rPr lang="hr-HR" dirty="0" smtClean="0"/>
                        <a:t>           </a:t>
                      </a:r>
                      <a:r>
                        <a:rPr lang="hr-HR" dirty="0" smtClean="0"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vatra</a:t>
                      </a:r>
                      <a:endParaRPr lang="hr-HR" dirty="0">
                        <a:latin typeface="Andalus" panose="02020603050405020304" pitchFamily="18" charset="-78"/>
                        <a:cs typeface="Andalus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       trening</a:t>
                      </a:r>
                      <a:endParaRPr lang="hr-HR" dirty="0">
                        <a:latin typeface="Andalus" panose="02020603050405020304" pitchFamily="18" charset="-78"/>
                        <a:cs typeface="Andalus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      čudovišta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  preživljavanje</a:t>
                      </a:r>
                      <a:endParaRPr lang="hr-HR" dirty="0">
                        <a:latin typeface="Andalus" panose="02020603050405020304" pitchFamily="18" charset="-78"/>
                        <a:cs typeface="Andalus" panose="02020603050405020304" pitchFamily="18" charset="-78"/>
                      </a:endParaRPr>
                    </a:p>
                  </a:txBody>
                  <a:tcPr/>
                </a:tc>
              </a:tr>
              <a:tr h="646870"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bg1"/>
                          </a:solidFill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           igre</a:t>
                      </a:r>
                      <a:endParaRPr lang="hr-HR" dirty="0">
                        <a:solidFill>
                          <a:schemeClr val="bg1"/>
                        </a:solidFill>
                        <a:latin typeface="Andalus" panose="02020603050405020304" pitchFamily="18" charset="-78"/>
                        <a:cs typeface="Andalus" panose="02020603050405020304" pitchFamily="18" charset="-78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bg1"/>
                          </a:solidFill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      testiranja</a:t>
                      </a:r>
                      <a:endParaRPr lang="hr-HR" dirty="0">
                        <a:solidFill>
                          <a:schemeClr val="bg1"/>
                        </a:solidFill>
                        <a:latin typeface="Andalus" panose="02020603050405020304" pitchFamily="18" charset="-78"/>
                        <a:cs typeface="Andalus" panose="02020603050405020304" pitchFamily="18" charset="-78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bg1"/>
                          </a:solidFill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         bolest</a:t>
                      </a:r>
                      <a:endParaRPr lang="hr-HR" dirty="0">
                        <a:solidFill>
                          <a:schemeClr val="bg1"/>
                        </a:solidFill>
                        <a:latin typeface="Andalus" panose="02020603050405020304" pitchFamily="18" charset="-78"/>
                        <a:cs typeface="Andalus" panose="02020603050405020304" pitchFamily="18" charset="-78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bg1"/>
                          </a:solidFill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         oscar</a:t>
                      </a:r>
                      <a:endParaRPr lang="hr-HR" dirty="0">
                        <a:solidFill>
                          <a:schemeClr val="bg1"/>
                        </a:solidFill>
                        <a:latin typeface="Andalus" panose="02020603050405020304" pitchFamily="18" charset="-78"/>
                        <a:cs typeface="Andalus" panose="02020603050405020304" pitchFamily="18" charset="-78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646870">
                <a:tc>
                  <a:txBody>
                    <a:bodyPr/>
                    <a:lstStyle/>
                    <a:p>
                      <a:r>
                        <a:rPr lang="hr-HR" dirty="0" smtClean="0"/>
                        <a:t>           </a:t>
                      </a:r>
                      <a:r>
                        <a:rPr lang="hr-HR" dirty="0" smtClean="0"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okruzi</a:t>
                      </a:r>
                      <a:endParaRPr lang="hr-HR" dirty="0">
                        <a:latin typeface="Andalus" panose="02020603050405020304" pitchFamily="18" charset="-78"/>
                        <a:cs typeface="Andalus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        frakcije</a:t>
                      </a:r>
                      <a:endParaRPr lang="hr-HR" dirty="0">
                        <a:latin typeface="Andalus" panose="02020603050405020304" pitchFamily="18" charset="-78"/>
                        <a:cs typeface="Andalus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        pustinja</a:t>
                      </a:r>
                      <a:endParaRPr lang="hr-HR" dirty="0">
                        <a:latin typeface="Andalus" panose="02020603050405020304" pitchFamily="18" charset="-78"/>
                        <a:cs typeface="Andalus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  Leonardo</a:t>
                      </a:r>
                      <a:r>
                        <a:rPr lang="hr-HR" baseline="0" dirty="0" smtClean="0"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         DiCaprio</a:t>
                      </a:r>
                      <a:endParaRPr lang="hr-HR" dirty="0">
                        <a:latin typeface="Andalus" panose="02020603050405020304" pitchFamily="18" charset="-78"/>
                        <a:cs typeface="Andalus" panose="02020603050405020304" pitchFamily="18" charset="-78"/>
                      </a:endParaRPr>
                    </a:p>
                  </a:txBody>
                  <a:tcPr/>
                </a:tc>
              </a:tr>
              <a:tr h="646870"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bg1"/>
                          </a:solidFill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      </a:t>
                      </a:r>
                      <a:r>
                        <a:rPr lang="hr-HR" b="1" dirty="0" smtClean="0">
                          <a:solidFill>
                            <a:schemeClr val="bg1"/>
                          </a:solidFill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Igre</a:t>
                      </a:r>
                      <a:r>
                        <a:rPr lang="hr-HR" b="1" baseline="0" dirty="0" smtClean="0">
                          <a:solidFill>
                            <a:schemeClr val="bg1"/>
                          </a:solidFill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gladi</a:t>
                      </a:r>
                      <a:endParaRPr lang="hr-HR" b="1" dirty="0">
                        <a:solidFill>
                          <a:schemeClr val="bg1"/>
                        </a:solidFill>
                        <a:latin typeface="Andalus" panose="02020603050405020304" pitchFamily="18" charset="-78"/>
                        <a:cs typeface="Andalus" panose="02020603050405020304" pitchFamily="18" charset="-78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b="1" dirty="0" smtClean="0">
                          <a:solidFill>
                            <a:schemeClr val="bg1"/>
                          </a:solidFill>
                        </a:rPr>
                        <a:t>     </a:t>
                      </a:r>
                      <a:r>
                        <a:rPr lang="hr-HR" b="1" dirty="0" smtClean="0">
                          <a:solidFill>
                            <a:schemeClr val="bg1"/>
                          </a:solidFill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  Različita</a:t>
                      </a:r>
                      <a:endParaRPr lang="hr-HR" b="1" dirty="0">
                        <a:solidFill>
                          <a:schemeClr val="bg1"/>
                        </a:solidFill>
                        <a:latin typeface="Andalus" panose="02020603050405020304" pitchFamily="18" charset="-78"/>
                        <a:cs typeface="Andalus" panose="02020603050405020304" pitchFamily="18" charset="-78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b="1" dirty="0" smtClean="0">
                          <a:solidFill>
                            <a:schemeClr val="bg1"/>
                          </a:solidFill>
                        </a:rPr>
                        <a:t>         </a:t>
                      </a:r>
                      <a:r>
                        <a:rPr lang="hr-HR" b="1" dirty="0" smtClean="0">
                          <a:solidFill>
                            <a:schemeClr val="bg1"/>
                          </a:solidFill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Labirint</a:t>
                      </a:r>
                      <a:endParaRPr lang="hr-HR" b="1" dirty="0">
                        <a:solidFill>
                          <a:schemeClr val="bg1"/>
                        </a:solidFill>
                        <a:latin typeface="Andalus" panose="02020603050405020304" pitchFamily="18" charset="-78"/>
                        <a:cs typeface="Andalus" panose="02020603050405020304" pitchFamily="18" charset="-78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b="1" dirty="0" smtClean="0">
                          <a:solidFill>
                            <a:schemeClr val="bg1"/>
                          </a:solidFill>
                        </a:rPr>
                        <a:t>       </a:t>
                      </a:r>
                      <a:r>
                        <a:rPr lang="hr-HR" b="1" dirty="0" smtClean="0">
                          <a:solidFill>
                            <a:schemeClr val="bg1"/>
                          </a:solidFill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Povratnik</a:t>
                      </a:r>
                      <a:endParaRPr lang="hr-HR" b="1" dirty="0">
                        <a:solidFill>
                          <a:schemeClr val="bg1"/>
                        </a:solidFill>
                        <a:latin typeface="Andalus" panose="02020603050405020304" pitchFamily="18" charset="-78"/>
                        <a:cs typeface="Andalus" panose="02020603050405020304" pitchFamily="18" charset="-78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646870">
                <a:tc gridSpan="4">
                  <a:txBody>
                    <a:bodyPr/>
                    <a:lstStyle/>
                    <a:p>
                      <a:r>
                        <a:rPr lang="hr-HR" sz="3300" dirty="0" smtClean="0"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                           </a:t>
                      </a:r>
                      <a:r>
                        <a:rPr lang="hr-HR" sz="4000" dirty="0" smtClean="0"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FILMOVI</a:t>
                      </a:r>
                      <a:endParaRPr lang="hr-HR" sz="4000" dirty="0">
                        <a:latin typeface="Andalus" panose="02020603050405020304" pitchFamily="18" charset="-78"/>
                        <a:cs typeface="Andalus" panose="02020603050405020304" pitchFamily="18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Pravokutnik 2"/>
          <p:cNvSpPr/>
          <p:nvPr/>
        </p:nvSpPr>
        <p:spPr>
          <a:xfrm>
            <a:off x="899592" y="1052736"/>
            <a:ext cx="1944216" cy="64807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A</a:t>
            </a:r>
            <a:r>
              <a:rPr lang="hr-HR" dirty="0" smtClean="0"/>
              <a:t>1</a:t>
            </a:r>
            <a:endParaRPr lang="hr-HR" dirty="0"/>
          </a:p>
        </p:txBody>
      </p:sp>
      <p:sp>
        <p:nvSpPr>
          <p:cNvPr id="11" name="Pravokutnik 10"/>
          <p:cNvSpPr/>
          <p:nvPr/>
        </p:nvSpPr>
        <p:spPr>
          <a:xfrm>
            <a:off x="899592" y="1707230"/>
            <a:ext cx="1944216" cy="64807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A2</a:t>
            </a:r>
            <a:endParaRPr lang="hr-HR" dirty="0"/>
          </a:p>
        </p:txBody>
      </p:sp>
      <p:sp>
        <p:nvSpPr>
          <p:cNvPr id="12" name="Pravokutnik 11"/>
          <p:cNvSpPr/>
          <p:nvPr/>
        </p:nvSpPr>
        <p:spPr>
          <a:xfrm>
            <a:off x="2852293" y="1707230"/>
            <a:ext cx="1819672" cy="63535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B</a:t>
            </a:r>
            <a:r>
              <a:rPr lang="hr-HR" dirty="0" smtClean="0"/>
              <a:t>2</a:t>
            </a:r>
            <a:endParaRPr lang="hr-HR" dirty="0"/>
          </a:p>
        </p:txBody>
      </p:sp>
      <p:sp>
        <p:nvSpPr>
          <p:cNvPr id="14" name="Pravokutnik 13"/>
          <p:cNvSpPr/>
          <p:nvPr/>
        </p:nvSpPr>
        <p:spPr>
          <a:xfrm>
            <a:off x="907976" y="4313007"/>
            <a:ext cx="7632848" cy="71639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 smtClean="0"/>
              <a:t>RJEŠENJE</a:t>
            </a:r>
            <a:endParaRPr lang="hr-HR" sz="3600" b="1" dirty="0"/>
          </a:p>
        </p:txBody>
      </p:sp>
      <p:sp>
        <p:nvSpPr>
          <p:cNvPr id="15" name="Pravokutnik 14"/>
          <p:cNvSpPr/>
          <p:nvPr/>
        </p:nvSpPr>
        <p:spPr>
          <a:xfrm>
            <a:off x="2843808" y="1069692"/>
            <a:ext cx="1828157" cy="63809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B</a:t>
            </a:r>
            <a:r>
              <a:rPr lang="hr-HR" dirty="0" smtClean="0"/>
              <a:t>1</a:t>
            </a:r>
            <a:endParaRPr lang="hr-HR" dirty="0"/>
          </a:p>
        </p:txBody>
      </p:sp>
      <p:sp>
        <p:nvSpPr>
          <p:cNvPr id="16" name="Pravokutnik 15"/>
          <p:cNvSpPr/>
          <p:nvPr/>
        </p:nvSpPr>
        <p:spPr>
          <a:xfrm>
            <a:off x="899592" y="2371461"/>
            <a:ext cx="1944216" cy="64807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A3</a:t>
            </a:r>
            <a:endParaRPr lang="hr-HR" dirty="0"/>
          </a:p>
        </p:txBody>
      </p:sp>
      <p:sp>
        <p:nvSpPr>
          <p:cNvPr id="17" name="Pravokutnik 16"/>
          <p:cNvSpPr/>
          <p:nvPr/>
        </p:nvSpPr>
        <p:spPr>
          <a:xfrm>
            <a:off x="2843808" y="2358480"/>
            <a:ext cx="1944216" cy="64807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B</a:t>
            </a:r>
            <a:r>
              <a:rPr lang="hr-HR" dirty="0" smtClean="0"/>
              <a:t>3</a:t>
            </a:r>
            <a:endParaRPr lang="hr-HR" dirty="0"/>
          </a:p>
        </p:txBody>
      </p:sp>
      <p:sp>
        <p:nvSpPr>
          <p:cNvPr id="18" name="Pravokutnik 17"/>
          <p:cNvSpPr/>
          <p:nvPr/>
        </p:nvSpPr>
        <p:spPr>
          <a:xfrm>
            <a:off x="2835559" y="3006552"/>
            <a:ext cx="1944216" cy="64807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B</a:t>
            </a:r>
            <a:r>
              <a:rPr lang="hr-HR" dirty="0" smtClean="0"/>
              <a:t>4</a:t>
            </a:r>
            <a:endParaRPr lang="hr-HR" dirty="0"/>
          </a:p>
        </p:txBody>
      </p:sp>
      <p:sp>
        <p:nvSpPr>
          <p:cNvPr id="19" name="Pravokutnik 18"/>
          <p:cNvSpPr/>
          <p:nvPr/>
        </p:nvSpPr>
        <p:spPr>
          <a:xfrm>
            <a:off x="2835559" y="3648708"/>
            <a:ext cx="1944216" cy="64807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B</a:t>
            </a:r>
            <a:endParaRPr lang="hr-HR" dirty="0"/>
          </a:p>
        </p:txBody>
      </p:sp>
      <p:sp>
        <p:nvSpPr>
          <p:cNvPr id="20" name="Pravokutnik 19"/>
          <p:cNvSpPr/>
          <p:nvPr/>
        </p:nvSpPr>
        <p:spPr>
          <a:xfrm>
            <a:off x="4724400" y="3643536"/>
            <a:ext cx="1944216" cy="64807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C</a:t>
            </a:r>
            <a:endParaRPr lang="hr-HR" dirty="0"/>
          </a:p>
        </p:txBody>
      </p:sp>
      <p:sp>
        <p:nvSpPr>
          <p:cNvPr id="21" name="Pravokutnik 20"/>
          <p:cNvSpPr/>
          <p:nvPr/>
        </p:nvSpPr>
        <p:spPr>
          <a:xfrm>
            <a:off x="4702696" y="3022170"/>
            <a:ext cx="1944216" cy="64807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C4</a:t>
            </a:r>
            <a:endParaRPr lang="hr-HR" dirty="0"/>
          </a:p>
        </p:txBody>
      </p:sp>
      <p:sp>
        <p:nvSpPr>
          <p:cNvPr id="22" name="Pravokutnik 21"/>
          <p:cNvSpPr/>
          <p:nvPr/>
        </p:nvSpPr>
        <p:spPr>
          <a:xfrm>
            <a:off x="4703507" y="2355302"/>
            <a:ext cx="1944216" cy="64807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C</a:t>
            </a:r>
            <a:r>
              <a:rPr lang="hr-HR" dirty="0" smtClean="0"/>
              <a:t>3</a:t>
            </a:r>
            <a:endParaRPr lang="hr-HR" dirty="0"/>
          </a:p>
        </p:txBody>
      </p:sp>
      <p:sp>
        <p:nvSpPr>
          <p:cNvPr id="23" name="Pravokutnik 22"/>
          <p:cNvSpPr/>
          <p:nvPr/>
        </p:nvSpPr>
        <p:spPr>
          <a:xfrm>
            <a:off x="4692747" y="1724959"/>
            <a:ext cx="1880929" cy="61762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C2</a:t>
            </a:r>
            <a:endParaRPr lang="hr-HR" dirty="0"/>
          </a:p>
        </p:txBody>
      </p:sp>
      <p:sp>
        <p:nvSpPr>
          <p:cNvPr id="24" name="Pravokutnik 23"/>
          <p:cNvSpPr/>
          <p:nvPr/>
        </p:nvSpPr>
        <p:spPr>
          <a:xfrm>
            <a:off x="6588224" y="1707230"/>
            <a:ext cx="1944216" cy="64807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D2</a:t>
            </a:r>
            <a:endParaRPr lang="hr-HR" dirty="0"/>
          </a:p>
        </p:txBody>
      </p:sp>
      <p:sp>
        <p:nvSpPr>
          <p:cNvPr id="25" name="Pravokutnik 24"/>
          <p:cNvSpPr/>
          <p:nvPr/>
        </p:nvSpPr>
        <p:spPr>
          <a:xfrm>
            <a:off x="6616181" y="2352564"/>
            <a:ext cx="1944216" cy="64807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D3</a:t>
            </a:r>
            <a:endParaRPr lang="hr-HR" dirty="0"/>
          </a:p>
        </p:txBody>
      </p:sp>
      <p:sp>
        <p:nvSpPr>
          <p:cNvPr id="26" name="Pravokutnik 25"/>
          <p:cNvSpPr/>
          <p:nvPr/>
        </p:nvSpPr>
        <p:spPr>
          <a:xfrm>
            <a:off x="6616824" y="2957837"/>
            <a:ext cx="1944216" cy="64807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D</a:t>
            </a:r>
            <a:r>
              <a:rPr lang="hr-HR" dirty="0" smtClean="0"/>
              <a:t>4</a:t>
            </a:r>
            <a:endParaRPr lang="hr-HR" dirty="0"/>
          </a:p>
        </p:txBody>
      </p:sp>
      <p:sp>
        <p:nvSpPr>
          <p:cNvPr id="27" name="Pravokutnik 26"/>
          <p:cNvSpPr/>
          <p:nvPr/>
        </p:nvSpPr>
        <p:spPr>
          <a:xfrm>
            <a:off x="6619867" y="3622136"/>
            <a:ext cx="1944216" cy="69087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</a:t>
            </a:r>
            <a:endParaRPr lang="hr-HR" dirty="0"/>
          </a:p>
        </p:txBody>
      </p:sp>
      <p:sp>
        <p:nvSpPr>
          <p:cNvPr id="28" name="Pravokutnik 27"/>
          <p:cNvSpPr/>
          <p:nvPr/>
        </p:nvSpPr>
        <p:spPr>
          <a:xfrm>
            <a:off x="4671965" y="1052736"/>
            <a:ext cx="1944216" cy="64807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C</a:t>
            </a:r>
            <a:r>
              <a:rPr lang="hr-HR" dirty="0" smtClean="0"/>
              <a:t>1</a:t>
            </a:r>
            <a:endParaRPr lang="hr-HR" dirty="0"/>
          </a:p>
        </p:txBody>
      </p:sp>
      <p:sp>
        <p:nvSpPr>
          <p:cNvPr id="29" name="Pravokutnik 28"/>
          <p:cNvSpPr/>
          <p:nvPr/>
        </p:nvSpPr>
        <p:spPr>
          <a:xfrm>
            <a:off x="6588224" y="1055373"/>
            <a:ext cx="1944216" cy="64807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D1</a:t>
            </a:r>
            <a:endParaRPr lang="hr-HR" dirty="0"/>
          </a:p>
        </p:txBody>
      </p:sp>
      <p:sp>
        <p:nvSpPr>
          <p:cNvPr id="30" name="Pravokutnik 29"/>
          <p:cNvSpPr/>
          <p:nvPr/>
        </p:nvSpPr>
        <p:spPr>
          <a:xfrm>
            <a:off x="899592" y="3000636"/>
            <a:ext cx="1944216" cy="64807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A4</a:t>
            </a:r>
            <a:endParaRPr lang="hr-HR" dirty="0"/>
          </a:p>
        </p:txBody>
      </p:sp>
      <p:sp>
        <p:nvSpPr>
          <p:cNvPr id="31" name="Pravokutnik 30"/>
          <p:cNvSpPr/>
          <p:nvPr/>
        </p:nvSpPr>
        <p:spPr>
          <a:xfrm>
            <a:off x="891343" y="3643536"/>
            <a:ext cx="1944216" cy="64807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06950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68</Words>
  <Application>Microsoft Office PowerPoint</Application>
  <PresentationFormat>Prikaz na zaslonu (4:3)</PresentationFormat>
  <Paragraphs>43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2" baseType="lpstr">
      <vt:lpstr>Tema sustava Office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Ucenik17</dc:creator>
  <cp:lastModifiedBy>Dijana</cp:lastModifiedBy>
  <cp:revision>9</cp:revision>
  <dcterms:created xsi:type="dcterms:W3CDTF">2016-02-29T14:03:10Z</dcterms:created>
  <dcterms:modified xsi:type="dcterms:W3CDTF">2016-03-18T10:25:33Z</dcterms:modified>
</cp:coreProperties>
</file>