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2" y="-4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3CE16F-196D-474B-A4B0-295A77810156}" type="datetimeFigureOut">
              <a:rPr lang="sr-Latn-CS" smtClean="0"/>
              <a:t>28.1.2014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2DD393-E9F4-46D1-A5BC-8D537BA6D09E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6" name="Slika 5" descr="životinj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1285852" y="1285860"/>
          <a:ext cx="6262712" cy="4286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65678"/>
                <a:gridCol w="1565678"/>
                <a:gridCol w="1565678"/>
                <a:gridCol w="1565678"/>
              </a:tblGrid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rgbClr val="00B050"/>
                          </a:solidFill>
                        </a:rPr>
                        <a:t>Iglice</a:t>
                      </a:r>
                      <a:endParaRPr lang="hr-H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rgbClr val="00B050"/>
                          </a:solidFill>
                        </a:rPr>
                        <a:t>Ogromni zubi</a:t>
                      </a:r>
                      <a:endParaRPr lang="hr-H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rgbClr val="00B050"/>
                          </a:solidFill>
                        </a:rPr>
                        <a:t>Krila</a:t>
                      </a:r>
                      <a:endParaRPr lang="hr-H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 smtClean="0">
                          <a:solidFill>
                            <a:srgbClr val="00B050"/>
                          </a:solidFill>
                        </a:rPr>
                        <a:t>Afrika</a:t>
                      </a:r>
                      <a:endParaRPr lang="hr-HR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FF00"/>
                          </a:solidFill>
                        </a:rPr>
                        <a:t>Cijeli</a:t>
                      </a:r>
                      <a:r>
                        <a:rPr lang="hr-HR" baseline="0" dirty="0" smtClean="0">
                          <a:solidFill>
                            <a:srgbClr val="FFFF00"/>
                          </a:solidFill>
                        </a:rPr>
                        <a:t> svijet</a:t>
                      </a:r>
                      <a:endParaRPr lang="hr-HR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FF00"/>
                          </a:solidFill>
                        </a:rPr>
                        <a:t>Zelen</a:t>
                      </a:r>
                      <a:endParaRPr lang="hr-HR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FF00"/>
                          </a:solidFill>
                        </a:rPr>
                        <a:t>Perje</a:t>
                      </a:r>
                      <a:endParaRPr lang="hr-HR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FFFF00"/>
                          </a:solidFill>
                        </a:rPr>
                        <a:t>110 km/h</a:t>
                      </a:r>
                      <a:endParaRPr lang="hr-HR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B0F0"/>
                          </a:solidFill>
                        </a:rPr>
                        <a:t>Sisavac</a:t>
                      </a:r>
                      <a:endParaRPr lang="hr-H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B0F0"/>
                          </a:solidFill>
                        </a:rPr>
                        <a:t>Afrika</a:t>
                      </a:r>
                      <a:endParaRPr lang="hr-H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B0F0"/>
                          </a:solidFill>
                        </a:rPr>
                        <a:t>Bijela, smeđa</a:t>
                      </a:r>
                      <a:endParaRPr lang="hr-H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rgbClr val="00B0F0"/>
                          </a:solidFill>
                        </a:rPr>
                        <a:t>Grabežljivac</a:t>
                      </a:r>
                      <a:endParaRPr lang="hr-HR" dirty="0">
                        <a:solidFill>
                          <a:srgbClr val="00B0F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Smeđa</a:t>
                      </a:r>
                      <a:endParaRPr lang="hr-H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Vodozemac</a:t>
                      </a:r>
                      <a:endParaRPr lang="hr-H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Sjeverna Amerika</a:t>
                      </a:r>
                      <a:endParaRPr lang="hr-H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</a:rPr>
                        <a:t>Žut sa crnim točkama</a:t>
                      </a:r>
                      <a:endParaRPr lang="hr-HR" dirty="0">
                        <a:solidFill>
                          <a:schemeClr val="accent6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hr-HR" sz="2400" b="1" i="1" dirty="0" smtClean="0">
                          <a:solidFill>
                            <a:srgbClr val="7030A0"/>
                          </a:solidFill>
                        </a:rPr>
                        <a:t>JEŽ</a:t>
                      </a:r>
                      <a:endParaRPr lang="hr-HR" sz="2400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i="1" dirty="0" smtClean="0">
                          <a:solidFill>
                            <a:srgbClr val="7030A0"/>
                          </a:solidFill>
                        </a:rPr>
                        <a:t>KROKODIL</a:t>
                      </a:r>
                      <a:endParaRPr lang="hr-HR" sz="2400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i="1" dirty="0" smtClean="0">
                          <a:solidFill>
                            <a:srgbClr val="7030A0"/>
                          </a:solidFill>
                        </a:rPr>
                        <a:t>ORAO</a:t>
                      </a:r>
                      <a:endParaRPr lang="hr-HR" sz="2400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2400" b="1" i="1" dirty="0" smtClean="0">
                          <a:solidFill>
                            <a:srgbClr val="7030A0"/>
                          </a:solidFill>
                        </a:rPr>
                        <a:t>GEPARD</a:t>
                      </a:r>
                      <a:endParaRPr lang="hr-HR" sz="2400" b="1" i="1" dirty="0">
                        <a:solidFill>
                          <a:srgbClr val="7030A0"/>
                        </a:solidFill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</a:tr>
              <a:tr h="714380">
                <a:tc gridSpan="4">
                  <a:txBody>
                    <a:bodyPr/>
                    <a:lstStyle/>
                    <a:p>
                      <a:pPr algn="ctr"/>
                      <a:r>
                        <a:rPr lang="hr-HR" sz="4000" b="1" i="1" dirty="0" smtClean="0">
                          <a:solidFill>
                            <a:srgbClr val="FF0000"/>
                          </a:solidFill>
                          <a:latin typeface="Berlin Sans FB Demi" pitchFamily="34" charset="0"/>
                        </a:rPr>
                        <a:t>ŽIVOTINJE</a:t>
                      </a:r>
                      <a:endParaRPr lang="hr-HR" sz="4000" b="1" i="1" dirty="0">
                        <a:solidFill>
                          <a:srgbClr val="FF0000"/>
                        </a:solidFill>
                        <a:latin typeface="Berlin Sans FB Demi" pitchFamily="34" charset="0"/>
                      </a:endParaRPr>
                    </a:p>
                  </a:txBody>
                  <a:tcPr>
                    <a:solidFill>
                      <a:schemeClr val="accent1">
                        <a:alpha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r-HR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52" name="Grupa 51"/>
          <p:cNvGrpSpPr/>
          <p:nvPr/>
        </p:nvGrpSpPr>
        <p:grpSpPr>
          <a:xfrm>
            <a:off x="1285852" y="1285860"/>
            <a:ext cx="1571636" cy="714380"/>
            <a:chOff x="1285852" y="1285860"/>
            <a:chExt cx="1571636" cy="714380"/>
          </a:xfrm>
        </p:grpSpPr>
        <p:sp>
          <p:nvSpPr>
            <p:cNvPr id="8" name="Pravokutnik 7"/>
            <p:cNvSpPr/>
            <p:nvPr/>
          </p:nvSpPr>
          <p:spPr>
            <a:xfrm>
              <a:off x="1285852" y="1285860"/>
              <a:ext cx="1571636" cy="7143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 dirty="0">
                <a:solidFill>
                  <a:srgbClr val="00B050"/>
                </a:solidFill>
              </a:endParaRPr>
            </a:p>
          </p:txBody>
        </p:sp>
        <p:sp>
          <p:nvSpPr>
            <p:cNvPr id="30" name="Nasmiješeno lice 29"/>
            <p:cNvSpPr/>
            <p:nvPr/>
          </p:nvSpPr>
          <p:spPr>
            <a:xfrm>
              <a:off x="1785918" y="1428736"/>
              <a:ext cx="500066" cy="428628"/>
            </a:xfrm>
            <a:prstGeom prst="smileyFace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53" name="Grupa 52"/>
          <p:cNvGrpSpPr/>
          <p:nvPr/>
        </p:nvGrpSpPr>
        <p:grpSpPr>
          <a:xfrm>
            <a:off x="2857488" y="1285860"/>
            <a:ext cx="1571636" cy="714380"/>
            <a:chOff x="2857488" y="1285860"/>
            <a:chExt cx="1571636" cy="714380"/>
          </a:xfrm>
        </p:grpSpPr>
        <p:sp>
          <p:nvSpPr>
            <p:cNvPr id="9" name="Pravokutnik 8"/>
            <p:cNvSpPr/>
            <p:nvPr/>
          </p:nvSpPr>
          <p:spPr>
            <a:xfrm>
              <a:off x="2857488" y="1285860"/>
              <a:ext cx="1571636" cy="7143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1" name="Sunce 30"/>
            <p:cNvSpPr/>
            <p:nvPr/>
          </p:nvSpPr>
          <p:spPr>
            <a:xfrm>
              <a:off x="3357554" y="1428736"/>
              <a:ext cx="500066" cy="428628"/>
            </a:xfrm>
            <a:prstGeom prst="sun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55" name="Grupa 54"/>
          <p:cNvGrpSpPr/>
          <p:nvPr/>
        </p:nvGrpSpPr>
        <p:grpSpPr>
          <a:xfrm>
            <a:off x="6000760" y="1285860"/>
            <a:ext cx="1571636" cy="714380"/>
            <a:chOff x="6000760" y="1285860"/>
            <a:chExt cx="1571636" cy="714380"/>
          </a:xfrm>
        </p:grpSpPr>
        <p:sp>
          <p:nvSpPr>
            <p:cNvPr id="10" name="Pravokutnik 9"/>
            <p:cNvSpPr/>
            <p:nvPr/>
          </p:nvSpPr>
          <p:spPr>
            <a:xfrm>
              <a:off x="6000760" y="1285860"/>
              <a:ext cx="1571636" cy="7143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2" name="Znak munje 31"/>
            <p:cNvSpPr/>
            <p:nvPr/>
          </p:nvSpPr>
          <p:spPr>
            <a:xfrm>
              <a:off x="6572264" y="1428736"/>
              <a:ext cx="428628" cy="428628"/>
            </a:xfrm>
            <a:prstGeom prst="lightningBol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54" name="Grupa 53"/>
          <p:cNvGrpSpPr/>
          <p:nvPr/>
        </p:nvGrpSpPr>
        <p:grpSpPr>
          <a:xfrm>
            <a:off x="4429124" y="1285860"/>
            <a:ext cx="1571636" cy="714380"/>
            <a:chOff x="4429124" y="1285860"/>
            <a:chExt cx="1571636" cy="714380"/>
          </a:xfrm>
        </p:grpSpPr>
        <p:sp>
          <p:nvSpPr>
            <p:cNvPr id="11" name="Pravokutnik 10"/>
            <p:cNvSpPr/>
            <p:nvPr/>
          </p:nvSpPr>
          <p:spPr>
            <a:xfrm>
              <a:off x="4429124" y="1285860"/>
              <a:ext cx="1571636" cy="714380"/>
            </a:xfrm>
            <a:prstGeom prst="rect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3" name="Mjesec 32"/>
            <p:cNvSpPr/>
            <p:nvPr/>
          </p:nvSpPr>
          <p:spPr>
            <a:xfrm>
              <a:off x="5000628" y="1428736"/>
              <a:ext cx="285752" cy="428628"/>
            </a:xfrm>
            <a:prstGeom prst="moon">
              <a:avLst>
                <a:gd name="adj" fmla="val 46000"/>
              </a:avLst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56" name="Grupa 55"/>
          <p:cNvGrpSpPr/>
          <p:nvPr/>
        </p:nvGrpSpPr>
        <p:grpSpPr>
          <a:xfrm>
            <a:off x="1285852" y="2000240"/>
            <a:ext cx="1571636" cy="714380"/>
            <a:chOff x="1285852" y="2000240"/>
            <a:chExt cx="1571636" cy="714380"/>
          </a:xfrm>
        </p:grpSpPr>
        <p:sp>
          <p:nvSpPr>
            <p:cNvPr id="12" name="Pravokutnik 11"/>
            <p:cNvSpPr/>
            <p:nvPr/>
          </p:nvSpPr>
          <p:spPr>
            <a:xfrm>
              <a:off x="1285852" y="2000240"/>
              <a:ext cx="1571636" cy="71438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4" name="Nasmiješeno lice 33"/>
            <p:cNvSpPr/>
            <p:nvPr/>
          </p:nvSpPr>
          <p:spPr>
            <a:xfrm>
              <a:off x="1785918" y="2143116"/>
              <a:ext cx="500066" cy="428628"/>
            </a:xfrm>
            <a:prstGeom prst="smileyFace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57" name="Grupa 56"/>
          <p:cNvGrpSpPr/>
          <p:nvPr/>
        </p:nvGrpSpPr>
        <p:grpSpPr>
          <a:xfrm>
            <a:off x="2857488" y="2000240"/>
            <a:ext cx="1571636" cy="714380"/>
            <a:chOff x="2857488" y="2000240"/>
            <a:chExt cx="1571636" cy="714380"/>
          </a:xfrm>
        </p:grpSpPr>
        <p:sp>
          <p:nvSpPr>
            <p:cNvPr id="13" name="Pravokutnik 12"/>
            <p:cNvSpPr/>
            <p:nvPr/>
          </p:nvSpPr>
          <p:spPr>
            <a:xfrm>
              <a:off x="2857488" y="2000240"/>
              <a:ext cx="1571636" cy="71438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5" name="Sunce 34"/>
            <p:cNvSpPr/>
            <p:nvPr/>
          </p:nvSpPr>
          <p:spPr>
            <a:xfrm>
              <a:off x="3357554" y="2143116"/>
              <a:ext cx="500066" cy="428628"/>
            </a:xfrm>
            <a:prstGeom prst="sun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59" name="Grupa 58"/>
          <p:cNvGrpSpPr/>
          <p:nvPr/>
        </p:nvGrpSpPr>
        <p:grpSpPr>
          <a:xfrm>
            <a:off x="6000760" y="2000240"/>
            <a:ext cx="1571636" cy="714380"/>
            <a:chOff x="6000760" y="2000240"/>
            <a:chExt cx="1571636" cy="714380"/>
          </a:xfrm>
        </p:grpSpPr>
        <p:sp>
          <p:nvSpPr>
            <p:cNvPr id="15" name="Pravokutnik 14"/>
            <p:cNvSpPr/>
            <p:nvPr/>
          </p:nvSpPr>
          <p:spPr>
            <a:xfrm>
              <a:off x="6000760" y="2000240"/>
              <a:ext cx="1571636" cy="71438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7" name="Znak munje 36"/>
            <p:cNvSpPr/>
            <p:nvPr/>
          </p:nvSpPr>
          <p:spPr>
            <a:xfrm>
              <a:off x="6572264" y="2143116"/>
              <a:ext cx="428628" cy="428628"/>
            </a:xfrm>
            <a:prstGeom prst="lightningBol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58" name="Grupa 57"/>
          <p:cNvGrpSpPr/>
          <p:nvPr/>
        </p:nvGrpSpPr>
        <p:grpSpPr>
          <a:xfrm>
            <a:off x="4429124" y="2000240"/>
            <a:ext cx="1571636" cy="714380"/>
            <a:chOff x="4429124" y="2000240"/>
            <a:chExt cx="1571636" cy="714380"/>
          </a:xfrm>
        </p:grpSpPr>
        <p:sp>
          <p:nvSpPr>
            <p:cNvPr id="14" name="Pravokutnik 13"/>
            <p:cNvSpPr/>
            <p:nvPr/>
          </p:nvSpPr>
          <p:spPr>
            <a:xfrm>
              <a:off x="4429124" y="2000240"/>
              <a:ext cx="1571636" cy="714380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8" name="Mjesec 37"/>
            <p:cNvSpPr/>
            <p:nvPr/>
          </p:nvSpPr>
          <p:spPr>
            <a:xfrm>
              <a:off x="5000628" y="2143116"/>
              <a:ext cx="295276" cy="428628"/>
            </a:xfrm>
            <a:prstGeom prst="moon">
              <a:avLst>
                <a:gd name="adj" fmla="val 46000"/>
              </a:avLst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5" name="Grupa 64"/>
          <p:cNvGrpSpPr/>
          <p:nvPr/>
        </p:nvGrpSpPr>
        <p:grpSpPr>
          <a:xfrm>
            <a:off x="1285852" y="3429000"/>
            <a:ext cx="1571636" cy="714380"/>
            <a:chOff x="1285852" y="3429000"/>
            <a:chExt cx="1571636" cy="714380"/>
          </a:xfrm>
        </p:grpSpPr>
        <p:sp>
          <p:nvSpPr>
            <p:cNvPr id="20" name="Pravokutnik 19"/>
            <p:cNvSpPr/>
            <p:nvPr/>
          </p:nvSpPr>
          <p:spPr>
            <a:xfrm>
              <a:off x="1285852" y="3429000"/>
              <a:ext cx="1571636" cy="7143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0" name="Nasmiješeno lice 39"/>
            <p:cNvSpPr/>
            <p:nvPr/>
          </p:nvSpPr>
          <p:spPr>
            <a:xfrm>
              <a:off x="1785918" y="3571876"/>
              <a:ext cx="500066" cy="428628"/>
            </a:xfrm>
            <a:prstGeom prst="smileyFac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9" name="Grupa 68"/>
          <p:cNvGrpSpPr/>
          <p:nvPr/>
        </p:nvGrpSpPr>
        <p:grpSpPr>
          <a:xfrm>
            <a:off x="1285852" y="4143380"/>
            <a:ext cx="1571636" cy="714380"/>
            <a:chOff x="1285852" y="4143380"/>
            <a:chExt cx="1571636" cy="714380"/>
          </a:xfrm>
        </p:grpSpPr>
        <p:sp>
          <p:nvSpPr>
            <p:cNvPr id="27" name="Pravokutnik 26"/>
            <p:cNvSpPr/>
            <p:nvPr/>
          </p:nvSpPr>
          <p:spPr>
            <a:xfrm>
              <a:off x="1285852" y="4143380"/>
              <a:ext cx="1571636" cy="71438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1" name="Nasmiješeno lice 40"/>
            <p:cNvSpPr/>
            <p:nvPr/>
          </p:nvSpPr>
          <p:spPr>
            <a:xfrm>
              <a:off x="1785918" y="4286256"/>
              <a:ext cx="500066" cy="428628"/>
            </a:xfrm>
            <a:prstGeom prst="smileyFace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0" name="Grupa 59"/>
          <p:cNvGrpSpPr/>
          <p:nvPr/>
        </p:nvGrpSpPr>
        <p:grpSpPr>
          <a:xfrm>
            <a:off x="1285852" y="2714620"/>
            <a:ext cx="1571636" cy="714380"/>
            <a:chOff x="1285852" y="2714620"/>
            <a:chExt cx="1571636" cy="714380"/>
          </a:xfrm>
        </p:grpSpPr>
        <p:sp>
          <p:nvSpPr>
            <p:cNvPr id="19" name="Pravokutnik 18"/>
            <p:cNvSpPr/>
            <p:nvPr/>
          </p:nvSpPr>
          <p:spPr>
            <a:xfrm>
              <a:off x="1285852" y="2714620"/>
              <a:ext cx="1571636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39" name="Nasmiješeno lice 38"/>
            <p:cNvSpPr/>
            <p:nvPr/>
          </p:nvSpPr>
          <p:spPr>
            <a:xfrm>
              <a:off x="1785918" y="2857496"/>
              <a:ext cx="500066" cy="428628"/>
            </a:xfrm>
            <a:prstGeom prst="smileyFace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2" name="Grupa 61"/>
          <p:cNvGrpSpPr/>
          <p:nvPr/>
        </p:nvGrpSpPr>
        <p:grpSpPr>
          <a:xfrm>
            <a:off x="2857488" y="2714620"/>
            <a:ext cx="1571636" cy="714380"/>
            <a:chOff x="2857488" y="2714620"/>
            <a:chExt cx="1571636" cy="714380"/>
          </a:xfrm>
        </p:grpSpPr>
        <p:sp>
          <p:nvSpPr>
            <p:cNvPr id="18" name="Pravokutnik 17"/>
            <p:cNvSpPr/>
            <p:nvPr/>
          </p:nvSpPr>
          <p:spPr>
            <a:xfrm>
              <a:off x="2857488" y="2714620"/>
              <a:ext cx="1571636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2" name="Sunce 41"/>
            <p:cNvSpPr/>
            <p:nvPr/>
          </p:nvSpPr>
          <p:spPr>
            <a:xfrm>
              <a:off x="3357554" y="2857496"/>
              <a:ext cx="500066" cy="428628"/>
            </a:xfrm>
            <a:prstGeom prst="sun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6" name="Grupa 65"/>
          <p:cNvGrpSpPr/>
          <p:nvPr/>
        </p:nvGrpSpPr>
        <p:grpSpPr>
          <a:xfrm>
            <a:off x="2857488" y="3429000"/>
            <a:ext cx="1571636" cy="714380"/>
            <a:chOff x="2857488" y="3429000"/>
            <a:chExt cx="1571636" cy="714380"/>
          </a:xfrm>
        </p:grpSpPr>
        <p:sp>
          <p:nvSpPr>
            <p:cNvPr id="21" name="Pravokutnik 20"/>
            <p:cNvSpPr/>
            <p:nvPr/>
          </p:nvSpPr>
          <p:spPr>
            <a:xfrm>
              <a:off x="2857488" y="3429000"/>
              <a:ext cx="1571636" cy="7143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3" name="Sunce 42"/>
            <p:cNvSpPr/>
            <p:nvPr/>
          </p:nvSpPr>
          <p:spPr>
            <a:xfrm>
              <a:off x="3357554" y="3571876"/>
              <a:ext cx="500066" cy="428628"/>
            </a:xfrm>
            <a:prstGeom prst="sun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70" name="Grupa 69"/>
          <p:cNvGrpSpPr/>
          <p:nvPr/>
        </p:nvGrpSpPr>
        <p:grpSpPr>
          <a:xfrm>
            <a:off x="2857488" y="4143380"/>
            <a:ext cx="1571636" cy="714380"/>
            <a:chOff x="2857488" y="4143380"/>
            <a:chExt cx="1571636" cy="714380"/>
          </a:xfrm>
        </p:grpSpPr>
        <p:sp>
          <p:nvSpPr>
            <p:cNvPr id="26" name="Pravokutnik 25"/>
            <p:cNvSpPr/>
            <p:nvPr/>
          </p:nvSpPr>
          <p:spPr>
            <a:xfrm>
              <a:off x="2857488" y="4143380"/>
              <a:ext cx="1571636" cy="71438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4" name="Sunce 43"/>
            <p:cNvSpPr/>
            <p:nvPr/>
          </p:nvSpPr>
          <p:spPr>
            <a:xfrm>
              <a:off x="3357554" y="4286256"/>
              <a:ext cx="500066" cy="428628"/>
            </a:xfrm>
            <a:prstGeom prst="sun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3" name="Grupa 62"/>
          <p:cNvGrpSpPr/>
          <p:nvPr/>
        </p:nvGrpSpPr>
        <p:grpSpPr>
          <a:xfrm>
            <a:off x="4429124" y="2714620"/>
            <a:ext cx="1571636" cy="714380"/>
            <a:chOff x="4429124" y="2714620"/>
            <a:chExt cx="1571636" cy="714380"/>
          </a:xfrm>
        </p:grpSpPr>
        <p:sp>
          <p:nvSpPr>
            <p:cNvPr id="17" name="Pravokutnik 16"/>
            <p:cNvSpPr/>
            <p:nvPr/>
          </p:nvSpPr>
          <p:spPr>
            <a:xfrm>
              <a:off x="4429124" y="2714620"/>
              <a:ext cx="1571636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5" name="Mjesec 44"/>
            <p:cNvSpPr/>
            <p:nvPr/>
          </p:nvSpPr>
          <p:spPr>
            <a:xfrm>
              <a:off x="5000628" y="2857496"/>
              <a:ext cx="295276" cy="428628"/>
            </a:xfrm>
            <a:prstGeom prst="moon">
              <a:avLst>
                <a:gd name="adj" fmla="val 46000"/>
              </a:avLst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7" name="Grupa 66"/>
          <p:cNvGrpSpPr/>
          <p:nvPr/>
        </p:nvGrpSpPr>
        <p:grpSpPr>
          <a:xfrm>
            <a:off x="4429124" y="3429000"/>
            <a:ext cx="1571636" cy="714380"/>
            <a:chOff x="4429124" y="3429000"/>
            <a:chExt cx="1571636" cy="714380"/>
          </a:xfrm>
        </p:grpSpPr>
        <p:sp>
          <p:nvSpPr>
            <p:cNvPr id="22" name="Pravokutnik 21"/>
            <p:cNvSpPr/>
            <p:nvPr/>
          </p:nvSpPr>
          <p:spPr>
            <a:xfrm>
              <a:off x="4429124" y="3429000"/>
              <a:ext cx="1571636" cy="7143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6" name="Mjesec 45"/>
            <p:cNvSpPr/>
            <p:nvPr/>
          </p:nvSpPr>
          <p:spPr>
            <a:xfrm>
              <a:off x="5000628" y="3571876"/>
              <a:ext cx="295276" cy="428628"/>
            </a:xfrm>
            <a:prstGeom prst="moon">
              <a:avLst>
                <a:gd name="adj" fmla="val 46000"/>
              </a:avLst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71" name="Grupa 70"/>
          <p:cNvGrpSpPr/>
          <p:nvPr/>
        </p:nvGrpSpPr>
        <p:grpSpPr>
          <a:xfrm>
            <a:off x="4429124" y="4143380"/>
            <a:ext cx="1571636" cy="714380"/>
            <a:chOff x="4429124" y="4143380"/>
            <a:chExt cx="1571636" cy="714380"/>
          </a:xfrm>
        </p:grpSpPr>
        <p:sp>
          <p:nvSpPr>
            <p:cNvPr id="25" name="Pravokutnik 24"/>
            <p:cNvSpPr/>
            <p:nvPr/>
          </p:nvSpPr>
          <p:spPr>
            <a:xfrm>
              <a:off x="4429124" y="4143380"/>
              <a:ext cx="1571636" cy="71438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7" name="Mjesec 46"/>
            <p:cNvSpPr/>
            <p:nvPr/>
          </p:nvSpPr>
          <p:spPr>
            <a:xfrm>
              <a:off x="5000628" y="4286256"/>
              <a:ext cx="295276" cy="428628"/>
            </a:xfrm>
            <a:prstGeom prst="moon">
              <a:avLst>
                <a:gd name="adj" fmla="val 46000"/>
              </a:avLst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4" name="Grupa 63"/>
          <p:cNvGrpSpPr/>
          <p:nvPr/>
        </p:nvGrpSpPr>
        <p:grpSpPr>
          <a:xfrm>
            <a:off x="6000760" y="2714620"/>
            <a:ext cx="1571636" cy="714380"/>
            <a:chOff x="6000760" y="2714620"/>
            <a:chExt cx="1571636" cy="714380"/>
          </a:xfrm>
        </p:grpSpPr>
        <p:sp>
          <p:nvSpPr>
            <p:cNvPr id="16" name="Pravokutnik 15"/>
            <p:cNvSpPr/>
            <p:nvPr/>
          </p:nvSpPr>
          <p:spPr>
            <a:xfrm>
              <a:off x="6000760" y="2714620"/>
              <a:ext cx="1571636" cy="71438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8" name="Znak munje 47"/>
            <p:cNvSpPr/>
            <p:nvPr/>
          </p:nvSpPr>
          <p:spPr>
            <a:xfrm>
              <a:off x="6572264" y="2857496"/>
              <a:ext cx="428628" cy="428628"/>
            </a:xfrm>
            <a:prstGeom prst="lightningBol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68" name="Grupa 67"/>
          <p:cNvGrpSpPr/>
          <p:nvPr/>
        </p:nvGrpSpPr>
        <p:grpSpPr>
          <a:xfrm>
            <a:off x="6000760" y="3429000"/>
            <a:ext cx="1571636" cy="714380"/>
            <a:chOff x="6000760" y="3429000"/>
            <a:chExt cx="1571636" cy="714380"/>
          </a:xfrm>
        </p:grpSpPr>
        <p:sp>
          <p:nvSpPr>
            <p:cNvPr id="23" name="Pravokutnik 22"/>
            <p:cNvSpPr/>
            <p:nvPr/>
          </p:nvSpPr>
          <p:spPr>
            <a:xfrm>
              <a:off x="6000760" y="3429000"/>
              <a:ext cx="1571636" cy="714380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49" name="Znak munje 48"/>
            <p:cNvSpPr/>
            <p:nvPr/>
          </p:nvSpPr>
          <p:spPr>
            <a:xfrm>
              <a:off x="6572264" y="3571876"/>
              <a:ext cx="428628" cy="428628"/>
            </a:xfrm>
            <a:prstGeom prst="lightningBolt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72" name="Grupa 71"/>
          <p:cNvGrpSpPr/>
          <p:nvPr/>
        </p:nvGrpSpPr>
        <p:grpSpPr>
          <a:xfrm>
            <a:off x="6000760" y="4143380"/>
            <a:ext cx="1571636" cy="714380"/>
            <a:chOff x="6000760" y="4143380"/>
            <a:chExt cx="1571636" cy="714380"/>
          </a:xfrm>
        </p:grpSpPr>
        <p:sp>
          <p:nvSpPr>
            <p:cNvPr id="24" name="Pravokutnik 23"/>
            <p:cNvSpPr/>
            <p:nvPr/>
          </p:nvSpPr>
          <p:spPr>
            <a:xfrm>
              <a:off x="6000760" y="4143380"/>
              <a:ext cx="1571636" cy="714380"/>
            </a:xfrm>
            <a:prstGeom prst="rect">
              <a:avLst/>
            </a:prstGeom>
            <a:solidFill>
              <a:srgbClr val="7030A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50" name="Znak munje 49"/>
            <p:cNvSpPr/>
            <p:nvPr/>
          </p:nvSpPr>
          <p:spPr>
            <a:xfrm>
              <a:off x="6572264" y="4286256"/>
              <a:ext cx="428628" cy="428628"/>
            </a:xfrm>
            <a:prstGeom prst="lightningBolt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</p:grpSp>
      <p:grpSp>
        <p:nvGrpSpPr>
          <p:cNvPr id="75" name="Grupa 74"/>
          <p:cNvGrpSpPr/>
          <p:nvPr/>
        </p:nvGrpSpPr>
        <p:grpSpPr>
          <a:xfrm>
            <a:off x="1285852" y="4857760"/>
            <a:ext cx="6286544" cy="714380"/>
            <a:chOff x="1285852" y="4857760"/>
            <a:chExt cx="6286544" cy="714380"/>
          </a:xfrm>
        </p:grpSpPr>
        <p:sp>
          <p:nvSpPr>
            <p:cNvPr id="73" name="Pravokutnik 72"/>
            <p:cNvSpPr/>
            <p:nvPr/>
          </p:nvSpPr>
          <p:spPr>
            <a:xfrm>
              <a:off x="1285852" y="4857760"/>
              <a:ext cx="6286544" cy="714380"/>
            </a:xfrm>
            <a:prstGeom prst="rec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/>
            </a:p>
          </p:txBody>
        </p:sp>
        <p:sp>
          <p:nvSpPr>
            <p:cNvPr id="74" name="&quot;Ne&quot;-simbol 73"/>
            <p:cNvSpPr/>
            <p:nvPr/>
          </p:nvSpPr>
          <p:spPr>
            <a:xfrm>
              <a:off x="4143372" y="5000636"/>
              <a:ext cx="642942" cy="500066"/>
            </a:xfrm>
            <a:prstGeom prst="noSmoking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r-HR">
                <a:solidFill>
                  <a:schemeClr val="tx1"/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2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3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5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6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5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7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5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5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8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9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6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1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2"/>
                  </p:tgtEl>
                </p:cond>
              </p:nextCondLst>
            </p:seq>
            <p:seq concurrent="1" nextAc="seek">
              <p:cTn id="64" restart="whenNotActive" fill="hold" evtFilter="cancelBubble" nodeType="interactiveSeq">
                <p:stCondLst>
                  <p:cond evt="onClick" delay="0">
                    <p:tgtEl>
                      <p:spTgt spid="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5" fill="hold">
                      <p:stCondLst>
                        <p:cond delay="0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3"/>
                  </p:tgtEl>
                </p:cond>
              </p:nextCondLst>
            </p:seq>
            <p:seq concurrent="1" nextAc="seek">
              <p:cTn id="71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2" fill="hold">
                      <p:stCondLst>
                        <p:cond delay="0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78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9" fill="hold">
                      <p:stCondLst>
                        <p:cond delay="0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84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5" fill="hold">
                      <p:stCondLst>
                        <p:cond delay="0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6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4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8"/>
                  </p:tgtEl>
                </p:cond>
              </p:nextCondLst>
            </p:seq>
            <p:seq concurrent="1" nextAc="seek">
              <p:cTn id="96" restart="whenNotActive" fill="hold" evtFilter="cancelBubble" nodeType="interactiveSeq">
                <p:stCondLst>
                  <p:cond evt="onClick" delay="0">
                    <p:tgtEl>
                      <p:spTgt spid="6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7" fill="hold">
                      <p:stCondLst>
                        <p:cond delay="0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0" dur="1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7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06" dur="1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"/>
                  </p:tgtEl>
                </p:cond>
              </p:nextCondLst>
            </p:seq>
            <p:seq concurrent="1" nextAc="seek">
              <p:cTn id="108" restart="whenNotActive" fill="hold" evtFilter="cancelBubble" nodeType="interactiveSeq">
                <p:stCondLst>
                  <p:cond evt="onClick" delay="0">
                    <p:tgtEl>
                      <p:spTgt spid="7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9" fill="hold">
                      <p:stCondLst>
                        <p:cond delay="0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2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1"/>
                  </p:tgtEl>
                </p:cond>
              </p:nextCondLst>
            </p:seq>
            <p:seq concurrent="1" nextAc="seek">
              <p:cTn id="114" restart="whenNotActive" fill="hold" evtFilter="cancelBubble" nodeType="interactiveSeq">
                <p:stCondLst>
                  <p:cond evt="onClick" delay="0">
                    <p:tgtEl>
                      <p:spTgt spid="7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5" fill="hold">
                      <p:stCondLst>
                        <p:cond delay="0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18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"/>
                  </p:tgtEl>
                </p:cond>
              </p:nextCondLst>
            </p:seq>
            <p:seq concurrent="1" nextAc="seek">
              <p:cTn id="120" restart="whenNotActive" fill="hold" evtFilter="cancelBubble" nodeType="interactiveSeq">
                <p:stCondLst>
                  <p:cond evt="onClick" delay="0">
                    <p:tgtEl>
                      <p:spTgt spid="7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1" fill="hold">
                      <p:stCondLst>
                        <p:cond delay="0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4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5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5"/>
                  </p:tgtEl>
                </p:cond>
              </p:nextCondLst>
            </p:seq>
            <p:seq concurrent="1" nextAc="seek">
              <p:cTn id="128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9" fill="hold">
                      <p:stCondLst>
                        <p:cond delay="0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3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30</Words>
  <Application>Microsoft Office PowerPoint</Application>
  <PresentationFormat>Prikaz na zaslonu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1</vt:i4>
      </vt:variant>
    </vt:vector>
  </HeadingPairs>
  <TitlesOfParts>
    <vt:vector size="2" baseType="lpstr">
      <vt:lpstr>Office tema</vt:lpstr>
      <vt:lpstr>Slajd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učenik 16</dc:creator>
  <cp:lastModifiedBy>učenik 16</cp:lastModifiedBy>
  <cp:revision>6</cp:revision>
  <dcterms:created xsi:type="dcterms:W3CDTF">2014-01-28T12:27:26Z</dcterms:created>
  <dcterms:modified xsi:type="dcterms:W3CDTF">2014-01-28T13:26:18Z</dcterms:modified>
</cp:coreProperties>
</file>