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rednji stil 1 - Isticanj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 teme 1 - Isticanj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 teme 1 - Isticanj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Stil teme 1 - Isticanj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Stil teme 1 - Isticanj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38B1855-1B75-4FBE-930C-398BA8C253C6}" styleName="Stil teme 2 - Isticanj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Svijetli stil 2 - Isticanj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ijetli stil 3 - Isticanj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Srednji stil 3 - Isticanj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67" d="100"/>
          <a:sy n="67" d="100"/>
        </p:scale>
        <p:origin x="-13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A6AEF-C457-4811-B13B-917901300BE9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BEC9D-9935-4462-A44F-9EE0AE46806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preuzmi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2908" y="0"/>
            <a:ext cx="9286908" cy="6858000"/>
          </a:xfrm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928662" y="1428736"/>
          <a:ext cx="6858052" cy="371477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14513"/>
                <a:gridCol w="1714513"/>
                <a:gridCol w="1714513"/>
                <a:gridCol w="1714513"/>
              </a:tblGrid>
              <a:tr h="619129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hr-HR" dirty="0" smtClean="0"/>
                        <a:t>Slatko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Mcdonalds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Ljeto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Grickalice</a:t>
                      </a:r>
                      <a:endParaRPr lang="hr-HR" dirty="0"/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Topljivo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Meso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Led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Slani ili</a:t>
                      </a:r>
                      <a:r>
                        <a:rPr lang="hr-HR" baseline="0" dirty="0" smtClean="0"/>
                        <a:t> ljuti</a:t>
                      </a:r>
                      <a:endParaRPr lang="hr-HR" dirty="0"/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Kockice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Brza hrana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Različiti okusi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Rebrasti</a:t>
                      </a:r>
                      <a:endParaRPr lang="hr-HR" dirty="0"/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Milka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Cheese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Kornet ili štapić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Pringles</a:t>
                      </a:r>
                      <a:endParaRPr lang="hr-HR" dirty="0"/>
                    </a:p>
                  </a:txBody>
                  <a:tcPr/>
                </a:tc>
              </a:tr>
              <a:tr h="619129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Čokolada</a:t>
                      </a:r>
                      <a:endParaRPr lang="hr-H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Hamburger</a:t>
                      </a:r>
                      <a:endParaRPr lang="hr-H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Sladoled</a:t>
                      </a:r>
                      <a:endParaRPr lang="hr-H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Čips</a:t>
                      </a:r>
                      <a:endParaRPr lang="hr-H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19129">
                <a:tc gridSpan="4"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C00000"/>
                          </a:solidFill>
                        </a:rPr>
                        <a:t>Hranaaa</a:t>
                      </a:r>
                      <a:endParaRPr lang="hr-H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ravokutnik 5"/>
          <p:cNvSpPr/>
          <p:nvPr/>
        </p:nvSpPr>
        <p:spPr>
          <a:xfrm>
            <a:off x="1000100" y="1428736"/>
            <a:ext cx="1643074" cy="5715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P1</a:t>
            </a:r>
            <a:endParaRPr lang="hr-HR" b="1" dirty="0"/>
          </a:p>
        </p:txBody>
      </p:sp>
      <p:sp>
        <p:nvSpPr>
          <p:cNvPr id="7" name="Pravokutnik 6"/>
          <p:cNvSpPr/>
          <p:nvPr/>
        </p:nvSpPr>
        <p:spPr>
          <a:xfrm>
            <a:off x="2643174" y="1428736"/>
            <a:ext cx="1714512" cy="5715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L1</a:t>
            </a:r>
            <a:endParaRPr lang="hr-HR" b="1" dirty="0"/>
          </a:p>
        </p:txBody>
      </p:sp>
      <p:sp>
        <p:nvSpPr>
          <p:cNvPr id="8" name="Pravokutnik 7"/>
          <p:cNvSpPr/>
          <p:nvPr/>
        </p:nvSpPr>
        <p:spPr>
          <a:xfrm>
            <a:off x="4357686" y="1428736"/>
            <a:ext cx="1643074" cy="5715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G1</a:t>
            </a:r>
            <a:endParaRPr lang="hr-HR" b="1" dirty="0"/>
          </a:p>
        </p:txBody>
      </p:sp>
      <p:sp>
        <p:nvSpPr>
          <p:cNvPr id="9" name="Pravokutnik 8"/>
          <p:cNvSpPr/>
          <p:nvPr/>
        </p:nvSpPr>
        <p:spPr>
          <a:xfrm>
            <a:off x="6000760" y="1428736"/>
            <a:ext cx="1785950" cy="57150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H1</a:t>
            </a:r>
            <a:endParaRPr lang="hr-HR" b="1" dirty="0"/>
          </a:p>
        </p:txBody>
      </p:sp>
      <p:sp>
        <p:nvSpPr>
          <p:cNvPr id="10" name="Pravokutnik 9"/>
          <p:cNvSpPr/>
          <p:nvPr/>
        </p:nvSpPr>
        <p:spPr>
          <a:xfrm>
            <a:off x="1000100" y="2071678"/>
            <a:ext cx="1571636" cy="50006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p2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4429124" y="2071678"/>
            <a:ext cx="1571636" cy="50006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g2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6072198" y="2071678"/>
            <a:ext cx="157163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h2</a:t>
            </a:r>
            <a:endParaRPr lang="hr-HR" dirty="0"/>
          </a:p>
        </p:txBody>
      </p:sp>
      <p:sp>
        <p:nvSpPr>
          <p:cNvPr id="13" name="Pravokutnik 12"/>
          <p:cNvSpPr/>
          <p:nvPr/>
        </p:nvSpPr>
        <p:spPr>
          <a:xfrm>
            <a:off x="6072198" y="2643182"/>
            <a:ext cx="157163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h3</a:t>
            </a:r>
            <a:endParaRPr lang="hr-HR" dirty="0"/>
          </a:p>
        </p:txBody>
      </p:sp>
      <p:sp>
        <p:nvSpPr>
          <p:cNvPr id="14" name="Pravokutnik 13"/>
          <p:cNvSpPr/>
          <p:nvPr/>
        </p:nvSpPr>
        <p:spPr>
          <a:xfrm>
            <a:off x="6072198" y="3286124"/>
            <a:ext cx="157163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h4</a:t>
            </a:r>
            <a:endParaRPr lang="hr-HR" dirty="0"/>
          </a:p>
        </p:txBody>
      </p:sp>
      <p:sp>
        <p:nvSpPr>
          <p:cNvPr id="15" name="Pravokutnik 14"/>
          <p:cNvSpPr/>
          <p:nvPr/>
        </p:nvSpPr>
        <p:spPr>
          <a:xfrm>
            <a:off x="6072198" y="3857628"/>
            <a:ext cx="157163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h5</a:t>
            </a:r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4357686" y="3214686"/>
            <a:ext cx="1571636" cy="50006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g4</a:t>
            </a:r>
            <a:endParaRPr lang="hr-HR" dirty="0"/>
          </a:p>
        </p:txBody>
      </p:sp>
      <p:sp>
        <p:nvSpPr>
          <p:cNvPr id="17" name="Pravokutnik 16"/>
          <p:cNvSpPr/>
          <p:nvPr/>
        </p:nvSpPr>
        <p:spPr>
          <a:xfrm>
            <a:off x="4357686" y="2643182"/>
            <a:ext cx="1571636" cy="50006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g3</a:t>
            </a:r>
            <a:endParaRPr lang="hr-HR" dirty="0"/>
          </a:p>
        </p:txBody>
      </p:sp>
      <p:sp>
        <p:nvSpPr>
          <p:cNvPr id="18" name="Pravokutnik 17"/>
          <p:cNvSpPr/>
          <p:nvPr/>
        </p:nvSpPr>
        <p:spPr>
          <a:xfrm>
            <a:off x="4357686" y="3857628"/>
            <a:ext cx="1571636" cy="50006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g5</a:t>
            </a:r>
            <a:endParaRPr lang="hr-HR" dirty="0"/>
          </a:p>
        </p:txBody>
      </p:sp>
      <p:sp>
        <p:nvSpPr>
          <p:cNvPr id="19" name="Pravokutnik 18"/>
          <p:cNvSpPr/>
          <p:nvPr/>
        </p:nvSpPr>
        <p:spPr>
          <a:xfrm>
            <a:off x="2643174" y="2071678"/>
            <a:ext cx="1571636" cy="50006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l2</a:t>
            </a:r>
            <a:endParaRPr lang="hr-HR" dirty="0"/>
          </a:p>
        </p:txBody>
      </p:sp>
      <p:sp>
        <p:nvSpPr>
          <p:cNvPr id="20" name="Pravokutnik 19"/>
          <p:cNvSpPr/>
          <p:nvPr/>
        </p:nvSpPr>
        <p:spPr>
          <a:xfrm>
            <a:off x="2643174" y="2643182"/>
            <a:ext cx="1571636" cy="50006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l3</a:t>
            </a:r>
            <a:endParaRPr lang="hr-HR" dirty="0"/>
          </a:p>
        </p:txBody>
      </p:sp>
      <p:sp>
        <p:nvSpPr>
          <p:cNvPr id="21" name="Pravokutnik 20"/>
          <p:cNvSpPr/>
          <p:nvPr/>
        </p:nvSpPr>
        <p:spPr>
          <a:xfrm>
            <a:off x="2643174" y="3286124"/>
            <a:ext cx="1571636" cy="50006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l4</a:t>
            </a:r>
            <a:endParaRPr lang="hr-HR" dirty="0"/>
          </a:p>
        </p:txBody>
      </p:sp>
      <p:sp>
        <p:nvSpPr>
          <p:cNvPr id="22" name="Pravokutnik 21"/>
          <p:cNvSpPr/>
          <p:nvPr/>
        </p:nvSpPr>
        <p:spPr>
          <a:xfrm>
            <a:off x="2643174" y="3857628"/>
            <a:ext cx="1571636" cy="50006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l5</a:t>
            </a:r>
            <a:endParaRPr lang="hr-HR" dirty="0"/>
          </a:p>
        </p:txBody>
      </p:sp>
      <p:sp>
        <p:nvSpPr>
          <p:cNvPr id="23" name="Pravokutnik 22"/>
          <p:cNvSpPr/>
          <p:nvPr/>
        </p:nvSpPr>
        <p:spPr>
          <a:xfrm>
            <a:off x="1000100" y="3857628"/>
            <a:ext cx="1571636" cy="50006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p5</a:t>
            </a:r>
            <a:endParaRPr lang="hr-HR" dirty="0"/>
          </a:p>
        </p:txBody>
      </p:sp>
      <p:sp>
        <p:nvSpPr>
          <p:cNvPr id="24" name="Pravokutnik 23"/>
          <p:cNvSpPr/>
          <p:nvPr/>
        </p:nvSpPr>
        <p:spPr>
          <a:xfrm>
            <a:off x="1000100" y="3286124"/>
            <a:ext cx="1571636" cy="50006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p4</a:t>
            </a:r>
            <a:endParaRPr lang="hr-HR" dirty="0"/>
          </a:p>
        </p:txBody>
      </p:sp>
      <p:sp>
        <p:nvSpPr>
          <p:cNvPr id="25" name="Pravokutnik 24"/>
          <p:cNvSpPr/>
          <p:nvPr/>
        </p:nvSpPr>
        <p:spPr>
          <a:xfrm>
            <a:off x="1000100" y="2643182"/>
            <a:ext cx="1571636" cy="50006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p3</a:t>
            </a:r>
            <a:endParaRPr lang="hr-HR" dirty="0"/>
          </a:p>
        </p:txBody>
      </p:sp>
      <p:sp>
        <p:nvSpPr>
          <p:cNvPr id="26" name="Pravokutnik 25"/>
          <p:cNvSpPr/>
          <p:nvPr/>
        </p:nvSpPr>
        <p:spPr>
          <a:xfrm>
            <a:off x="928662" y="4429132"/>
            <a:ext cx="6858048" cy="71438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mtClean="0"/>
              <a:t>RJEŠENJE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7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8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" fill="hold">
                      <p:stCondLst>
                        <p:cond delay="0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1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48</Words>
  <Application>Microsoft Office PowerPoint</Application>
  <PresentationFormat>Prikaz na zaslonu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tema</vt:lpstr>
      <vt:lpstr>Slajd 1</vt:lpstr>
    </vt:vector>
  </TitlesOfParts>
  <Company>MZOS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Sara Stamenković</dc:creator>
  <cp:lastModifiedBy>Sara Stamenković</cp:lastModifiedBy>
  <cp:revision>6</cp:revision>
  <dcterms:created xsi:type="dcterms:W3CDTF">2014-01-29T13:57:23Z</dcterms:created>
  <dcterms:modified xsi:type="dcterms:W3CDTF">2014-01-29T14:53:16Z</dcterms:modified>
</cp:coreProperties>
</file>