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4E751-7F3A-4BF4-AA2F-9735B8D8B65A}" type="datetimeFigureOut">
              <a:rPr lang="sr-Latn-CS" smtClean="0"/>
              <a:t>29.1.2014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A6BF5-62CD-4044-9371-1E95597A3E1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 descr="MovieReel_122712_mt_tif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000100" y="1571613"/>
          <a:ext cx="6929488" cy="3887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72"/>
                <a:gridCol w="1732372"/>
                <a:gridCol w="1732372"/>
                <a:gridCol w="1732372"/>
              </a:tblGrid>
              <a:tr h="696961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LOL       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Kuća debele mame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 Brzi i žestoki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Batman</a:t>
                      </a:r>
                      <a:endParaRPr lang="hr-HR" dirty="0"/>
                    </a:p>
                  </a:txBody>
                  <a:tcPr/>
                </a:tc>
              </a:tr>
              <a:tr h="507510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Miley</a:t>
                      </a:r>
                      <a:r>
                        <a:rPr lang="hr-HR" baseline="0" dirty="0" smtClean="0"/>
                        <a:t> Cyrus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Mama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Paul</a:t>
                      </a:r>
                      <a:r>
                        <a:rPr lang="hr-HR" baseline="0" dirty="0" smtClean="0"/>
                        <a:t> Walker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Šišmiš</a:t>
                      </a:r>
                      <a:endParaRPr lang="hr-HR" dirty="0"/>
                    </a:p>
                  </a:txBody>
                  <a:tcPr/>
                </a:tc>
              </a:tr>
              <a:tr h="507510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Teen</a:t>
                      </a:r>
                      <a:r>
                        <a:rPr lang="hr-HR" baseline="0" dirty="0" smtClean="0"/>
                        <a:t> movie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 Prerušavanje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 Auti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Crno odijelo</a:t>
                      </a:r>
                      <a:endParaRPr lang="hr-HR" dirty="0"/>
                    </a:p>
                  </a:txBody>
                  <a:tcPr/>
                </a:tc>
              </a:tr>
              <a:tr h="507510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Ljubav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Djeca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Brzina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Super moći</a:t>
                      </a:r>
                      <a:endParaRPr lang="hr-HR" dirty="0"/>
                    </a:p>
                  </a:txBody>
                  <a:tcPr/>
                </a:tc>
              </a:tr>
              <a:tr h="507510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London i Pariz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Policajac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Vin</a:t>
                      </a:r>
                      <a:r>
                        <a:rPr lang="hr-HR" baseline="0" dirty="0" smtClean="0"/>
                        <a:t> Diesel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Christian</a:t>
                      </a:r>
                      <a:r>
                        <a:rPr lang="hr-HR" baseline="0" dirty="0" smtClean="0"/>
                        <a:t> Bale</a:t>
                      </a:r>
                      <a:endParaRPr lang="hr-HR" dirty="0"/>
                    </a:p>
                  </a:txBody>
                  <a:tcPr/>
                </a:tc>
              </a:tr>
              <a:tr h="630584">
                <a:tc gridSpan="4">
                  <a:txBody>
                    <a:bodyPr/>
                    <a:lstStyle/>
                    <a:p>
                      <a:pPr algn="ctr"/>
                      <a:r>
                        <a:rPr lang="hr-HR" sz="3200" dirty="0" smtClean="0"/>
                        <a:t>FILMOVI</a:t>
                      </a:r>
                      <a:endParaRPr lang="hr-HR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Pravokutnik 15"/>
          <p:cNvSpPr/>
          <p:nvPr/>
        </p:nvSpPr>
        <p:spPr>
          <a:xfrm>
            <a:off x="1142976" y="4929198"/>
            <a:ext cx="6643734" cy="35719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Pravokutnik 17"/>
          <p:cNvSpPr/>
          <p:nvPr/>
        </p:nvSpPr>
        <p:spPr>
          <a:xfrm>
            <a:off x="1142976" y="164305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</a:t>
            </a:r>
            <a:endParaRPr lang="hr-HR" dirty="0"/>
          </a:p>
        </p:txBody>
      </p:sp>
      <p:sp>
        <p:nvSpPr>
          <p:cNvPr id="19" name="Pravokutnik 18"/>
          <p:cNvSpPr/>
          <p:nvPr/>
        </p:nvSpPr>
        <p:spPr>
          <a:xfrm>
            <a:off x="1142976" y="3000372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20" name="Pravokutnik 19"/>
          <p:cNvSpPr/>
          <p:nvPr/>
        </p:nvSpPr>
        <p:spPr>
          <a:xfrm>
            <a:off x="1142976" y="235743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2</a:t>
            </a:r>
          </a:p>
        </p:txBody>
      </p:sp>
      <p:sp>
        <p:nvSpPr>
          <p:cNvPr id="21" name="Pravokutnik 20"/>
          <p:cNvSpPr/>
          <p:nvPr/>
        </p:nvSpPr>
        <p:spPr>
          <a:xfrm>
            <a:off x="1142976" y="3643314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1142976" y="4286256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5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2857488" y="164305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6</a:t>
            </a:r>
            <a:endParaRPr lang="hr-HR" dirty="0"/>
          </a:p>
        </p:txBody>
      </p:sp>
      <p:sp>
        <p:nvSpPr>
          <p:cNvPr id="24" name="Pravokutnik 23"/>
          <p:cNvSpPr/>
          <p:nvPr/>
        </p:nvSpPr>
        <p:spPr>
          <a:xfrm>
            <a:off x="2857488" y="235743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7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2857488" y="3000372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8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2857488" y="3643314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9</a:t>
            </a:r>
            <a:endParaRPr lang="hr-HR" dirty="0"/>
          </a:p>
        </p:txBody>
      </p:sp>
      <p:sp>
        <p:nvSpPr>
          <p:cNvPr id="27" name="Pravokutnik 26"/>
          <p:cNvSpPr/>
          <p:nvPr/>
        </p:nvSpPr>
        <p:spPr>
          <a:xfrm>
            <a:off x="2857488" y="4286256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10</a:t>
            </a:r>
            <a:endParaRPr lang="hr-HR" dirty="0"/>
          </a:p>
        </p:txBody>
      </p:sp>
      <p:sp>
        <p:nvSpPr>
          <p:cNvPr id="28" name="Pravokutnik 27"/>
          <p:cNvSpPr/>
          <p:nvPr/>
        </p:nvSpPr>
        <p:spPr>
          <a:xfrm>
            <a:off x="4572000" y="164305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11</a:t>
            </a:r>
            <a:endParaRPr lang="hr-HR" dirty="0"/>
          </a:p>
        </p:txBody>
      </p:sp>
      <p:sp>
        <p:nvSpPr>
          <p:cNvPr id="29" name="Pravokutnik 28"/>
          <p:cNvSpPr/>
          <p:nvPr/>
        </p:nvSpPr>
        <p:spPr>
          <a:xfrm>
            <a:off x="4572000" y="235743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12</a:t>
            </a:r>
            <a:endParaRPr lang="hr-HR" dirty="0"/>
          </a:p>
        </p:txBody>
      </p:sp>
      <p:sp>
        <p:nvSpPr>
          <p:cNvPr id="30" name="Pravokutnik 29"/>
          <p:cNvSpPr/>
          <p:nvPr/>
        </p:nvSpPr>
        <p:spPr>
          <a:xfrm>
            <a:off x="4572000" y="3000372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13</a:t>
            </a:r>
            <a:endParaRPr lang="hr-HR" dirty="0"/>
          </a:p>
        </p:txBody>
      </p:sp>
      <p:sp>
        <p:nvSpPr>
          <p:cNvPr id="31" name="Pravokutnik 30"/>
          <p:cNvSpPr/>
          <p:nvPr/>
        </p:nvSpPr>
        <p:spPr>
          <a:xfrm>
            <a:off x="4572000" y="3643314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14</a:t>
            </a:r>
            <a:endParaRPr lang="hr-HR" dirty="0"/>
          </a:p>
        </p:txBody>
      </p:sp>
      <p:sp>
        <p:nvSpPr>
          <p:cNvPr id="32" name="Pravokutnik 31"/>
          <p:cNvSpPr/>
          <p:nvPr/>
        </p:nvSpPr>
        <p:spPr>
          <a:xfrm>
            <a:off x="4572000" y="4286256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15</a:t>
            </a:r>
            <a:endParaRPr lang="hr-HR" dirty="0"/>
          </a:p>
        </p:txBody>
      </p:sp>
      <p:sp>
        <p:nvSpPr>
          <p:cNvPr id="33" name="Pravokutnik 32"/>
          <p:cNvSpPr/>
          <p:nvPr/>
        </p:nvSpPr>
        <p:spPr>
          <a:xfrm>
            <a:off x="6357950" y="164305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16</a:t>
            </a:r>
            <a:endParaRPr lang="hr-HR" dirty="0"/>
          </a:p>
        </p:txBody>
      </p:sp>
      <p:sp>
        <p:nvSpPr>
          <p:cNvPr id="34" name="Pravokutnik 33"/>
          <p:cNvSpPr/>
          <p:nvPr/>
        </p:nvSpPr>
        <p:spPr>
          <a:xfrm>
            <a:off x="6357950" y="2357430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17</a:t>
            </a:r>
            <a:endParaRPr lang="hr-HR" dirty="0"/>
          </a:p>
        </p:txBody>
      </p:sp>
      <p:sp>
        <p:nvSpPr>
          <p:cNvPr id="35" name="Pravokutnik 34"/>
          <p:cNvSpPr/>
          <p:nvPr/>
        </p:nvSpPr>
        <p:spPr>
          <a:xfrm>
            <a:off x="6357950" y="3000372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18</a:t>
            </a:r>
            <a:endParaRPr lang="hr-HR" dirty="0"/>
          </a:p>
        </p:txBody>
      </p:sp>
      <p:sp>
        <p:nvSpPr>
          <p:cNvPr id="36" name="Pravokutnik 35"/>
          <p:cNvSpPr/>
          <p:nvPr/>
        </p:nvSpPr>
        <p:spPr>
          <a:xfrm>
            <a:off x="6357950" y="3643314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19</a:t>
            </a:r>
            <a:endParaRPr lang="hr-HR" dirty="0"/>
          </a:p>
        </p:txBody>
      </p:sp>
      <p:sp>
        <p:nvSpPr>
          <p:cNvPr id="37" name="Pravokutnik 36"/>
          <p:cNvSpPr/>
          <p:nvPr/>
        </p:nvSpPr>
        <p:spPr>
          <a:xfrm>
            <a:off x="6357950" y="4286256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20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57</Words>
  <Application>Microsoft Office PowerPoint</Application>
  <PresentationFormat>Prikaz na zaslonu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učenik</cp:lastModifiedBy>
  <cp:revision>6</cp:revision>
  <dcterms:created xsi:type="dcterms:W3CDTF">2014-01-29T13:57:03Z</dcterms:created>
  <dcterms:modified xsi:type="dcterms:W3CDTF">2014-01-29T14:55:12Z</dcterms:modified>
</cp:coreProperties>
</file>