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19C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DF04-DCDB-41BA-830F-E23188BCB1C0}" type="datetimeFigureOut">
              <a:rPr lang="sr-Latn-CS" smtClean="0"/>
              <a:pPr/>
              <a:t>11.2.2014</a:t>
            </a:fld>
            <a:endParaRPr lang="hr-HR" dirty="0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2284A-0F64-447B-8122-3B33343EBB98}" type="slidenum">
              <a:rPr lang="hr-HR" smtClean="0"/>
              <a:pPr/>
              <a:t>‹#›</a:t>
            </a:fld>
            <a:endParaRPr lang="hr-H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slika pozadina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Tablica 4"/>
          <p:cNvGraphicFramePr>
            <a:graphicFrameLocks noGrp="1"/>
          </p:cNvGraphicFramePr>
          <p:nvPr/>
        </p:nvGraphicFramePr>
        <p:xfrm>
          <a:off x="1428728" y="1357298"/>
          <a:ext cx="6096000" cy="4324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814393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Azija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Majin</a:t>
                      </a:r>
                      <a:r>
                        <a:rPr lang="hr-HR" sz="2000" b="1" baseline="0" dirty="0" smtClean="0">
                          <a:solidFill>
                            <a:schemeClr val="tx1"/>
                          </a:solidFill>
                        </a:rPr>
                        <a:t> Bu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Hokage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Hallows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814393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Tihi ocean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Goten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Kyuubi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Kuchiki Rukya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</a:tr>
              <a:tr h="814393"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Tokyo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Goku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Naruto Uzumaky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dirty="0" smtClean="0">
                          <a:solidFill>
                            <a:schemeClr val="tx1"/>
                          </a:solidFill>
                        </a:rPr>
                        <a:t>Kurosaki Ichigo</a:t>
                      </a:r>
                      <a:endParaRPr lang="hr-HR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814393">
                <a:tc>
                  <a:txBody>
                    <a:bodyPr/>
                    <a:lstStyle/>
                    <a:p>
                      <a:pPr algn="ctr"/>
                      <a:r>
                        <a:rPr lang="hr-HR" sz="3200" b="1" dirty="0" smtClean="0">
                          <a:solidFill>
                            <a:schemeClr val="tx1"/>
                          </a:solidFill>
                        </a:rPr>
                        <a:t>Japan</a:t>
                      </a:r>
                      <a:endParaRPr lang="hr-HR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1" dirty="0" smtClean="0">
                          <a:solidFill>
                            <a:schemeClr val="tx1"/>
                          </a:solidFill>
                        </a:rPr>
                        <a:t>Dragon Ball Z</a:t>
                      </a:r>
                      <a:endParaRPr lang="hr-HR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1" dirty="0" smtClean="0">
                          <a:solidFill>
                            <a:schemeClr val="tx1"/>
                          </a:solidFill>
                        </a:rPr>
                        <a:t>Naruto</a:t>
                      </a:r>
                      <a:endParaRPr lang="hr-HR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3200" b="1" dirty="0" smtClean="0">
                          <a:solidFill>
                            <a:schemeClr val="tx1"/>
                          </a:solidFill>
                        </a:rPr>
                        <a:t>Bleach</a:t>
                      </a:r>
                      <a:endParaRPr lang="hr-HR" sz="32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</a:tr>
              <a:tr h="814393">
                <a:tc gridSpan="4">
                  <a:txBody>
                    <a:bodyPr/>
                    <a:lstStyle/>
                    <a:p>
                      <a:pPr algn="ctr"/>
                      <a:r>
                        <a:rPr lang="hr-HR" sz="4400" b="1" dirty="0" smtClean="0">
                          <a:solidFill>
                            <a:schemeClr val="tx1"/>
                          </a:solidFill>
                        </a:rPr>
                        <a:t>Animei</a:t>
                      </a:r>
                      <a:endParaRPr lang="hr-HR" sz="4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7E0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19C4">
                        <a:alpha val="5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Elipsa 11"/>
          <p:cNvSpPr/>
          <p:nvPr/>
        </p:nvSpPr>
        <p:spPr>
          <a:xfrm>
            <a:off x="3143240" y="1428736"/>
            <a:ext cx="107157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5.</a:t>
            </a:r>
            <a:endParaRPr lang="hr-HR" dirty="0"/>
          </a:p>
        </p:txBody>
      </p:sp>
      <p:sp>
        <p:nvSpPr>
          <p:cNvPr id="13" name="Elipsa 12"/>
          <p:cNvSpPr/>
          <p:nvPr/>
        </p:nvSpPr>
        <p:spPr>
          <a:xfrm>
            <a:off x="4714876" y="1428736"/>
            <a:ext cx="107157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9.</a:t>
            </a:r>
            <a:endParaRPr lang="hr-HR" dirty="0"/>
          </a:p>
        </p:txBody>
      </p:sp>
      <p:sp>
        <p:nvSpPr>
          <p:cNvPr id="14" name="Elipsa 13"/>
          <p:cNvSpPr/>
          <p:nvPr/>
        </p:nvSpPr>
        <p:spPr>
          <a:xfrm>
            <a:off x="6215074" y="1428736"/>
            <a:ext cx="107157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13.</a:t>
            </a:r>
            <a:endParaRPr lang="hr-HR" dirty="0"/>
          </a:p>
        </p:txBody>
      </p:sp>
      <p:sp>
        <p:nvSpPr>
          <p:cNvPr id="16" name="Elipsa 15"/>
          <p:cNvSpPr/>
          <p:nvPr/>
        </p:nvSpPr>
        <p:spPr>
          <a:xfrm>
            <a:off x="1500166" y="2214554"/>
            <a:ext cx="128588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2.</a:t>
            </a:r>
            <a:endParaRPr lang="hr-HR" dirty="0"/>
          </a:p>
        </p:txBody>
      </p:sp>
      <p:sp>
        <p:nvSpPr>
          <p:cNvPr id="17" name="Elipsa 16"/>
          <p:cNvSpPr/>
          <p:nvPr/>
        </p:nvSpPr>
        <p:spPr>
          <a:xfrm>
            <a:off x="3071802" y="2214554"/>
            <a:ext cx="128588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6.</a:t>
            </a:r>
            <a:endParaRPr lang="hr-HR" dirty="0"/>
          </a:p>
        </p:txBody>
      </p:sp>
      <p:sp>
        <p:nvSpPr>
          <p:cNvPr id="18" name="Elipsa 17"/>
          <p:cNvSpPr/>
          <p:nvPr/>
        </p:nvSpPr>
        <p:spPr>
          <a:xfrm>
            <a:off x="4572000" y="2214554"/>
            <a:ext cx="128588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10.</a:t>
            </a:r>
            <a:endParaRPr lang="hr-HR" dirty="0"/>
          </a:p>
        </p:txBody>
      </p:sp>
      <p:sp>
        <p:nvSpPr>
          <p:cNvPr id="19" name="Elipsa 18"/>
          <p:cNvSpPr/>
          <p:nvPr/>
        </p:nvSpPr>
        <p:spPr>
          <a:xfrm>
            <a:off x="6143636" y="2214554"/>
            <a:ext cx="1285884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14.</a:t>
            </a:r>
            <a:endParaRPr lang="hr-HR" dirty="0"/>
          </a:p>
        </p:txBody>
      </p:sp>
      <p:sp>
        <p:nvSpPr>
          <p:cNvPr id="20" name="Elipsa 19"/>
          <p:cNvSpPr/>
          <p:nvPr/>
        </p:nvSpPr>
        <p:spPr>
          <a:xfrm>
            <a:off x="4500562" y="3000372"/>
            <a:ext cx="14287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11.</a:t>
            </a:r>
            <a:endParaRPr lang="hr-HR" dirty="0"/>
          </a:p>
        </p:txBody>
      </p:sp>
      <p:sp>
        <p:nvSpPr>
          <p:cNvPr id="21" name="Elipsa 20"/>
          <p:cNvSpPr/>
          <p:nvPr/>
        </p:nvSpPr>
        <p:spPr>
          <a:xfrm>
            <a:off x="6072198" y="3000372"/>
            <a:ext cx="14287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mtClean="0"/>
              <a:t>15.</a:t>
            </a:r>
            <a:endParaRPr lang="hr-HR" dirty="0"/>
          </a:p>
        </p:txBody>
      </p:sp>
      <p:sp>
        <p:nvSpPr>
          <p:cNvPr id="22" name="Elipsa 21"/>
          <p:cNvSpPr/>
          <p:nvPr/>
        </p:nvSpPr>
        <p:spPr>
          <a:xfrm>
            <a:off x="3000364" y="3000372"/>
            <a:ext cx="14287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7.</a:t>
            </a:r>
            <a:endParaRPr lang="hr-HR" dirty="0"/>
          </a:p>
        </p:txBody>
      </p:sp>
      <p:sp>
        <p:nvSpPr>
          <p:cNvPr id="23" name="Elipsa 22"/>
          <p:cNvSpPr/>
          <p:nvPr/>
        </p:nvSpPr>
        <p:spPr>
          <a:xfrm>
            <a:off x="1500166" y="3000372"/>
            <a:ext cx="1428760" cy="7858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3.</a:t>
            </a:r>
            <a:endParaRPr lang="hr-HR" dirty="0"/>
          </a:p>
        </p:txBody>
      </p:sp>
      <p:sp>
        <p:nvSpPr>
          <p:cNvPr id="24" name="Elipsa 23"/>
          <p:cNvSpPr/>
          <p:nvPr/>
        </p:nvSpPr>
        <p:spPr>
          <a:xfrm>
            <a:off x="2928926" y="3857628"/>
            <a:ext cx="1571636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8.</a:t>
            </a:r>
            <a:endParaRPr lang="hr-HR" dirty="0"/>
          </a:p>
        </p:txBody>
      </p:sp>
      <p:sp>
        <p:nvSpPr>
          <p:cNvPr id="25" name="Elipsa 24"/>
          <p:cNvSpPr/>
          <p:nvPr/>
        </p:nvSpPr>
        <p:spPr>
          <a:xfrm>
            <a:off x="1428728" y="3857628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4.</a:t>
            </a:r>
            <a:endParaRPr lang="hr-HR" dirty="0"/>
          </a:p>
        </p:txBody>
      </p:sp>
      <p:sp>
        <p:nvSpPr>
          <p:cNvPr id="26" name="Elipsa 25"/>
          <p:cNvSpPr/>
          <p:nvPr/>
        </p:nvSpPr>
        <p:spPr>
          <a:xfrm>
            <a:off x="4500562" y="3857628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12.</a:t>
            </a:r>
            <a:endParaRPr lang="hr-HR" dirty="0"/>
          </a:p>
        </p:txBody>
      </p:sp>
      <p:sp>
        <p:nvSpPr>
          <p:cNvPr id="27" name="Elipsa 26"/>
          <p:cNvSpPr/>
          <p:nvPr/>
        </p:nvSpPr>
        <p:spPr>
          <a:xfrm>
            <a:off x="6000760" y="3857628"/>
            <a:ext cx="150019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16.</a:t>
            </a:r>
            <a:endParaRPr lang="hr-HR" dirty="0"/>
          </a:p>
        </p:txBody>
      </p:sp>
      <p:sp>
        <p:nvSpPr>
          <p:cNvPr id="28" name="Elipsa 27"/>
          <p:cNvSpPr/>
          <p:nvPr/>
        </p:nvSpPr>
        <p:spPr>
          <a:xfrm>
            <a:off x="3428992" y="4929198"/>
            <a:ext cx="214314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Riješenje</a:t>
            </a:r>
            <a:endParaRPr lang="hr-HR" dirty="0"/>
          </a:p>
        </p:txBody>
      </p:sp>
      <p:sp>
        <p:nvSpPr>
          <p:cNvPr id="29" name="Elipsa 28"/>
          <p:cNvSpPr/>
          <p:nvPr/>
        </p:nvSpPr>
        <p:spPr>
          <a:xfrm>
            <a:off x="1643042" y="1428736"/>
            <a:ext cx="1071570" cy="6429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 smtClean="0"/>
              <a:t>1.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57</Words>
  <Application>Microsoft Office PowerPoint</Application>
  <PresentationFormat>Prikaz na zaslonu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>MZOS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</dc:creator>
  <cp:lastModifiedBy>učenik</cp:lastModifiedBy>
  <cp:revision>9</cp:revision>
  <dcterms:created xsi:type="dcterms:W3CDTF">2014-02-11T13:41:06Z</dcterms:created>
  <dcterms:modified xsi:type="dcterms:W3CDTF">2014-02-11T14:49:46Z</dcterms:modified>
</cp:coreProperties>
</file>