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il teme 1 - Isticanj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60EB-A0D4-45DB-994F-098AB8983F0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2A4F5-CD30-4AB9-8B55-FAE24937CFC5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 descr="Vuk-u-trku-download-besplatne-pozadine-zivotinja-za-desktop-slike-zivotinj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785784" y="1643048"/>
          <a:ext cx="7286676" cy="3148915"/>
        </p:xfrm>
        <a:graphic>
          <a:graphicData uri="http://schemas.openxmlformats.org/drawingml/2006/table">
            <a:tbl>
              <a:tblPr firstRow="1" bandRow="1">
                <a:effectLst>
                  <a:outerShdw blurRad="40000" dist="20000" dir="5400000" rotWithShape="0">
                    <a:srgbClr val="000000">
                      <a:alpha val="0"/>
                    </a:srgbClr>
                  </a:outerShdw>
                </a:effectLst>
                <a:tableStyleId>{35758FB7-9AC5-4552-8A53-C91805E547FA}</a:tableStyleId>
              </a:tblPr>
              <a:tblGrid>
                <a:gridCol w="1821669"/>
                <a:gridCol w="1821669"/>
                <a:gridCol w="1821669"/>
                <a:gridCol w="1821669"/>
              </a:tblGrid>
              <a:tr h="5017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tigar</a:t>
                      </a:r>
                    </a:p>
                    <a:p>
                      <a:pPr algn="ctr"/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mačka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vrabac</a:t>
                      </a:r>
                    </a:p>
                    <a:p>
                      <a:pPr algn="ctr"/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dupini 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</a:tr>
              <a:tr h="501767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vuk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pas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roda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ljenivac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</a:tr>
              <a:tr h="501767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medvjed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hrčak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papagaj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šišmiš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</a:tr>
              <a:tr h="501767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sova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ribice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kanarinci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merkat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</a:tr>
              <a:tr h="501767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divlje životinje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kućni</a:t>
                      </a:r>
                      <a:r>
                        <a:rPr lang="hr-HR" baseline="0" dirty="0" smtClean="0"/>
                        <a:t> ljubimci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ptice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sisavci</a:t>
                      </a:r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</a:tr>
              <a:tr h="501767">
                <a:tc gridSpan="4"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Rješenje: Carstvo životinja</a:t>
                      </a:r>
                      <a:endParaRPr lang="hr-HR" sz="2400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5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Pravokutnik 7"/>
          <p:cNvSpPr/>
          <p:nvPr/>
        </p:nvSpPr>
        <p:spPr>
          <a:xfrm>
            <a:off x="785786" y="1643050"/>
            <a:ext cx="17859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785786" y="2285992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785786" y="2786058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785786" y="3286124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785786" y="3786190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a5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2571736" y="1643050"/>
            <a:ext cx="185738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2571736" y="2285992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2571736" y="2786058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2571736" y="3286124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b4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2571736" y="3786190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b5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>
            <a:off x="4429124" y="1643050"/>
            <a:ext cx="17859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c1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4429124" y="2285992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4429124" y="2786058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c3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4429124" y="3286124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4429124" y="3786190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c5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6215074" y="1643050"/>
            <a:ext cx="185738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6215074" y="2285992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25" name="Pravokutnik 24"/>
          <p:cNvSpPr/>
          <p:nvPr/>
        </p:nvSpPr>
        <p:spPr>
          <a:xfrm>
            <a:off x="6215074" y="2786058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6215074" y="3286124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d4</a:t>
            </a:r>
            <a:endParaRPr lang="hr-HR" dirty="0"/>
          </a:p>
        </p:txBody>
      </p:sp>
      <p:sp>
        <p:nvSpPr>
          <p:cNvPr id="27" name="Pravokutnik 26"/>
          <p:cNvSpPr/>
          <p:nvPr/>
        </p:nvSpPr>
        <p:spPr>
          <a:xfrm>
            <a:off x="6215074" y="3786190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d5</a:t>
            </a:r>
            <a:endParaRPr lang="hr-HR" dirty="0"/>
          </a:p>
        </p:txBody>
      </p:sp>
      <p:sp>
        <p:nvSpPr>
          <p:cNvPr id="28" name="Pravokutnik 27"/>
          <p:cNvSpPr/>
          <p:nvPr/>
        </p:nvSpPr>
        <p:spPr>
          <a:xfrm>
            <a:off x="785786" y="4286256"/>
            <a:ext cx="728667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46</Words>
  <Application>Microsoft Office PowerPoint</Application>
  <PresentationFormat>Prikaz na zaslonu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</dc:creator>
  <cp:lastModifiedBy>učenik</cp:lastModifiedBy>
  <cp:revision>7</cp:revision>
  <dcterms:created xsi:type="dcterms:W3CDTF">2014-01-29T14:08:17Z</dcterms:created>
  <dcterms:modified xsi:type="dcterms:W3CDTF">2014-01-29T15:09:09Z</dcterms:modified>
</cp:coreProperties>
</file>